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05" r:id="rId4"/>
    <p:sldId id="292" r:id="rId5"/>
    <p:sldId id="261" r:id="rId6"/>
    <p:sldId id="294" r:id="rId7"/>
    <p:sldId id="302" r:id="rId8"/>
    <p:sldId id="306" r:id="rId9"/>
    <p:sldId id="296" r:id="rId10"/>
    <p:sldId id="295" r:id="rId11"/>
    <p:sldId id="304" r:id="rId12"/>
    <p:sldId id="307" r:id="rId13"/>
    <p:sldId id="29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iša Vuksan" initials="SV" lastIdx="2" clrIdx="0">
    <p:extLst>
      <p:ext uri="{19B8F6BF-5375-455C-9EA6-DF929625EA0E}">
        <p15:presenceInfo xmlns="" xmlns:p15="http://schemas.microsoft.com/office/powerpoint/2012/main" userId="Siniša Vuk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55CA9918-49A5-44D9-99D1-5C8235A8EB5D}"/>
    <pc:docChg chg="undo custSel addSld delSld modSld sldOrd">
      <pc:chgData name="Siniša Vuksan" userId="3af124f9-b8e7-46e3-9422-21ae1d17ac0b" providerId="ADAL" clId="{55CA9918-49A5-44D9-99D1-5C8235A8EB5D}" dt="2021-09-21T07:53:15.598" v="1141"/>
      <pc:docMkLst>
        <pc:docMk/>
      </pc:docMkLst>
      <pc:sldChg chg="modSp">
        <pc:chgData name="Siniša Vuksan" userId="3af124f9-b8e7-46e3-9422-21ae1d17ac0b" providerId="ADAL" clId="{55CA9918-49A5-44D9-99D1-5C8235A8EB5D}" dt="2021-09-21T06:42:38.488" v="1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55CA9918-49A5-44D9-99D1-5C8235A8EB5D}" dt="2021-09-21T06:42:38.488" v="1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F86D59F9-0027-4E69-9178-BCC56721AC42}"/>
    <pc:docChg chg="undo custSel addSld delSld modSld sldOrd">
      <pc:chgData name="Siniša Vuksan" userId="3af124f9-b8e7-46e3-9422-21ae1d17ac0b" providerId="ADAL" clId="{F86D59F9-0027-4E69-9178-BCC56721AC42}" dt="2021-08-30T14:41:00.943" v="3985" actId="313"/>
      <pc:docMkLst>
        <pc:docMk/>
      </pc:docMkLst>
      <pc:sldChg chg="modSp">
        <pc:chgData name="Siniša Vuksan" userId="3af124f9-b8e7-46e3-9422-21ae1d17ac0b" providerId="ADAL" clId="{F86D59F9-0027-4E69-9178-BCC56721AC42}" dt="2021-08-30T11:33:56.017" v="22" actId="114"/>
        <pc:sldMkLst>
          <pc:docMk/>
          <pc:sldMk cId="1473559465" sldId="256"/>
        </pc:sldMkLst>
        <pc:spChg chg="mod">
          <ac:chgData name="Siniša Vuksan" userId="3af124f9-b8e7-46e3-9422-21ae1d17ac0b" providerId="ADAL" clId="{F86D59F9-0027-4E69-9178-BCC56721AC42}" dt="2021-08-30T11:33:56.017" v="22" actId="114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6D9769B0-CF24-4F53-B31F-FD375746DCFE}"/>
    <pc:docChg chg="undo custSel addSld modSld sldOrd">
      <pc:chgData name="Siniša Vuksan" userId="3af124f9-b8e7-46e3-9422-21ae1d17ac0b" providerId="ADAL" clId="{6D9769B0-CF24-4F53-B31F-FD375746DCFE}" dt="2021-09-17T11:25:14.407" v="532"/>
      <pc:docMkLst>
        <pc:docMk/>
      </pc:docMkLst>
      <pc:sldChg chg="modSp">
        <pc:chgData name="Siniša Vuksan" userId="3af124f9-b8e7-46e3-9422-21ae1d17ac0b" providerId="ADAL" clId="{6D9769B0-CF24-4F53-B31F-FD375746DCFE}" dt="2021-09-17T11:07:36.680" v="17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D9769B0-CF24-4F53-B31F-FD375746DCFE}" dt="2021-09-17T11:07:36.680" v="17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1693123F-0D85-42DC-B844-19DB76FC2CA7}"/>
    <pc:docChg chg="undo custSel addSld delSld modSld">
      <pc:chgData name="Siniša Vuksan" userId="3af124f9-b8e7-46e3-9422-21ae1d17ac0b" providerId="ADAL" clId="{1693123F-0D85-42DC-B844-19DB76FC2CA7}" dt="2021-09-23T07:26:26.923" v="2792" actId="313"/>
      <pc:docMkLst>
        <pc:docMk/>
      </pc:docMkLst>
      <pc:sldChg chg="delSp modSp delAnim">
        <pc:chgData name="Siniša Vuksan" userId="3af124f9-b8e7-46e3-9422-21ae1d17ac0b" providerId="ADAL" clId="{1693123F-0D85-42DC-B844-19DB76FC2CA7}" dt="2021-09-23T07:20:45.070" v="2195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1693123F-0D85-42DC-B844-19DB76FC2CA7}" dt="2021-09-22T06:22:06.175" v="21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1693123F-0D85-42DC-B844-19DB76FC2CA7}" dt="2021-09-23T07:20:45.070" v="2195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1693123F-0D85-42DC-B844-19DB76FC2CA7}" dt="2021-09-22T06:25:29.235" v="371" actId="20577"/>
          <ac:spMkLst>
            <pc:docMk/>
            <pc:sldMk cId="1067701834" sldId="261"/>
            <ac:spMk id="9" creationId="{3A247832-7899-4998-8F3C-86AC66DB3F6F}"/>
          </ac:spMkLst>
        </pc:spChg>
        <pc:spChg chg="mod">
          <ac:chgData name="Siniša Vuksan" userId="3af124f9-b8e7-46e3-9422-21ae1d17ac0b" providerId="ADAL" clId="{1693123F-0D85-42DC-B844-19DB76FC2CA7}" dt="2021-09-22T06:25:59.859" v="417" actId="20577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Vuksan" userId="3af124f9-b8e7-46e3-9422-21ae1d17ac0b" providerId="ADAL" clId="{1693123F-0D85-42DC-B844-19DB76FC2CA7}" dt="2021-09-22T06:25:00.856" v="313" actId="1038"/>
          <ac:spMkLst>
            <pc:docMk/>
            <pc:sldMk cId="1067701834" sldId="261"/>
            <ac:spMk id="11" creationId="{49998313-A206-4FBF-ADE6-452626A8D4EE}"/>
          </ac:spMkLst>
        </pc:spChg>
        <pc:spChg chg="mod">
          <ac:chgData name="Siniša Vuksan" userId="3af124f9-b8e7-46e3-9422-21ae1d17ac0b" providerId="ADAL" clId="{1693123F-0D85-42DC-B844-19DB76FC2CA7}" dt="2021-09-22T06:26:18.387" v="450" actId="20577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Vuksan" userId="3af124f9-b8e7-46e3-9422-21ae1d17ac0b" providerId="ADAL" clId="{1693123F-0D85-42DC-B844-19DB76FC2CA7}" dt="2021-09-22T06:25:14.856" v="340" actId="20577"/>
          <ac:spMkLst>
            <pc:docMk/>
            <pc:sldMk cId="1067701834" sldId="261"/>
            <ac:spMk id="13" creationId="{8C9929DA-BB27-4D78-9D75-4A70D348DE3C}"/>
          </ac:spMkLst>
        </pc:spChg>
        <pc:spChg chg="mod">
          <ac:chgData name="Siniša Vuksan" userId="3af124f9-b8e7-46e3-9422-21ae1d17ac0b" providerId="ADAL" clId="{1693123F-0D85-42DC-B844-19DB76FC2CA7}" dt="2021-09-22T06:27:14.357" v="452" actId="20577"/>
          <ac:spMkLst>
            <pc:docMk/>
            <pc:sldMk cId="1067701834" sldId="261"/>
            <ac:spMk id="14" creationId="{FC24B69F-A050-45D7-9B6F-CB0625D28B14}"/>
          </ac:spMkLst>
        </pc:spChg>
        <pc:spChg chg="del">
          <ac:chgData name="Siniša Vuksan" userId="3af124f9-b8e7-46e3-9422-21ae1d17ac0b" providerId="ADAL" clId="{1693123F-0D85-42DC-B844-19DB76FC2CA7}" dt="2021-09-22T06:26:21.896" v="451" actId="478"/>
          <ac:spMkLst>
            <pc:docMk/>
            <pc:sldMk cId="1067701834" sldId="261"/>
            <ac:spMk id="15" creationId="{8ECA6D0F-C3DF-4EC8-A82C-81958C749542}"/>
          </ac:spMkLst>
        </pc:spChg>
        <pc:picChg chg="mod">
          <ac:chgData name="Siniša Vuksan" userId="3af124f9-b8e7-46e3-9422-21ae1d17ac0b" providerId="ADAL" clId="{1693123F-0D85-42DC-B844-19DB76FC2CA7}" dt="2021-09-22T06:22:02.367" v="217" actId="1035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6:24:43.254" v="293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addSp modSp modAnim">
        <pc:chgData name="Siniša Vuksan" userId="3af124f9-b8e7-46e3-9422-21ae1d17ac0b" providerId="ADAL" clId="{1693123F-0D85-42DC-B844-19DB76FC2CA7}" dt="2021-09-23T07:18:04.781" v="192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1693123F-0D85-42DC-B844-19DB76FC2CA7}" dt="2021-09-23T07:13:58.094" v="1556" actId="1038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13:16.524" v="1486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1693123F-0D85-42DC-B844-19DB76FC2CA7}" dt="2021-09-23T07:14:14.314" v="1574" actId="114"/>
          <ac:spMkLst>
            <pc:docMk/>
            <pc:sldMk cId="2122178903" sldId="288"/>
            <ac:spMk id="8" creationId="{E74DEB7E-E58B-4602-A653-5856BDC59EB5}"/>
          </ac:spMkLst>
        </pc:spChg>
        <pc:spChg chg="add mod">
          <ac:chgData name="Siniša Vuksan" userId="3af124f9-b8e7-46e3-9422-21ae1d17ac0b" providerId="ADAL" clId="{1693123F-0D85-42DC-B844-19DB76FC2CA7}" dt="2021-09-23T07:18:04.781" v="1923" actId="20577"/>
          <ac:spMkLst>
            <pc:docMk/>
            <pc:sldMk cId="2122178903" sldId="288"/>
            <ac:spMk id="9" creationId="{679243D0-F3E7-4D80-911F-1C3625648221}"/>
          </ac:spMkLst>
        </pc:spChg>
        <pc:spChg chg="mod">
          <ac:chgData name="Siniša Vuksan" userId="3af124f9-b8e7-46e3-9422-21ae1d17ac0b" providerId="ADAL" clId="{1693123F-0D85-42DC-B844-19DB76FC2CA7}" dt="2021-09-23T07:14:01.896" v="1559" actId="1035"/>
          <ac:spMkLst>
            <pc:docMk/>
            <pc:sldMk cId="2122178903" sldId="288"/>
            <ac:spMk id="15" creationId="{B6F6218F-B4B9-406F-B418-980485A9DCA8}"/>
          </ac:spMkLst>
        </pc:spChg>
      </pc:sldChg>
      <pc:sldChg chg="modSp modAnim">
        <pc:chgData name="Siniša Vuksan" userId="3af124f9-b8e7-46e3-9422-21ae1d17ac0b" providerId="ADAL" clId="{1693123F-0D85-42DC-B844-19DB76FC2CA7}" dt="2021-09-23T07:20:32.417" v="2166" actId="1035"/>
        <pc:sldMkLst>
          <pc:docMk/>
          <pc:sldMk cId="1236318662" sldId="292"/>
        </pc:sldMkLst>
        <pc:spChg chg="mod">
          <ac:chgData name="Siniša Vuksan" userId="3af124f9-b8e7-46e3-9422-21ae1d17ac0b" providerId="ADAL" clId="{1693123F-0D85-42DC-B844-19DB76FC2CA7}" dt="2021-09-23T07:20:32.417" v="2166" actId="1035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2T06:16:37.409" v="188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3:20.540" v="118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1693123F-0D85-42DC-B844-19DB76FC2CA7}" dt="2021-09-22T06:08:10.556" v="76" actId="107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1693123F-0D85-42DC-B844-19DB76FC2CA7}" dt="2021-09-23T07:26:26.923" v="2792" actId="313"/>
        <pc:sldMkLst>
          <pc:docMk/>
          <pc:sldMk cId="3772707989" sldId="293"/>
        </pc:sldMkLst>
        <pc:spChg chg="mod">
          <ac:chgData name="Siniša Vuksan" userId="3af124f9-b8e7-46e3-9422-21ae1d17ac0b" providerId="ADAL" clId="{1693123F-0D85-42DC-B844-19DB76FC2CA7}" dt="2021-09-22T06:17:38.542" v="192" actId="1076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6:26.923" v="2792" actId="313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7:43.582" v="194" actId="14100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1693123F-0D85-42DC-B844-19DB76FC2CA7}" dt="2021-09-22T06:08:32.798" v="79" actId="107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delAnim modAnim">
        <pc:chgData name="Siniša Vuksan" userId="3af124f9-b8e7-46e3-9422-21ae1d17ac0b" providerId="ADAL" clId="{1693123F-0D85-42DC-B844-19DB76FC2CA7}" dt="2021-09-23T07:21:20.446" v="2267" actId="113"/>
        <pc:sldMkLst>
          <pc:docMk/>
          <pc:sldMk cId="3442932805" sldId="294"/>
        </pc:sldMkLst>
        <pc:spChg chg="mod">
          <ac:chgData name="Siniša Vuksan" userId="3af124f9-b8e7-46e3-9422-21ae1d17ac0b" providerId="ADAL" clId="{1693123F-0D85-42DC-B844-19DB76FC2CA7}" dt="2021-09-23T07:21:01.438" v="2226" actId="114"/>
          <ac:spMkLst>
            <pc:docMk/>
            <pc:sldMk cId="3442932805" sldId="294"/>
            <ac:spMk id="5" creationId="{718FF3D2-6816-42B0-822B-02DA9A78982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0" creationId="{8551077F-D273-4A23-BAFA-AFBC2659608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1" creationId="{72888712-0183-4A61-912E-2592A7117376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2" creationId="{C47A01B6-E0A3-4949-B27E-C0831027DB05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3" creationId="{BBC87E6C-C1D8-45B4-97CC-FBFB802C571F}"/>
          </ac:spMkLst>
        </pc:spChg>
        <pc:spChg chg="mod">
          <ac:chgData name="Siniša Vuksan" userId="3af124f9-b8e7-46e3-9422-21ae1d17ac0b" providerId="ADAL" clId="{1693123F-0D85-42DC-B844-19DB76FC2CA7}" dt="2021-09-22T07:05:20.581" v="656" actId="1036"/>
          <ac:spMkLst>
            <pc:docMk/>
            <pc:sldMk cId="3442932805" sldId="294"/>
            <ac:spMk id="14" creationId="{DBE0434C-11F2-43EE-B5AE-02F82EE91147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5" creationId="{ACA1BB07-2295-4701-B282-F157E97BDC5F}"/>
          </ac:spMkLst>
        </pc:spChg>
        <pc:spChg chg="del">
          <ac:chgData name="Siniša Vuksan" userId="3af124f9-b8e7-46e3-9422-21ae1d17ac0b" providerId="ADAL" clId="{1693123F-0D85-42DC-B844-19DB76FC2CA7}" dt="2021-09-22T06:27:39.639" v="454" actId="478"/>
          <ac:spMkLst>
            <pc:docMk/>
            <pc:sldMk cId="3442932805" sldId="294"/>
            <ac:spMk id="16" creationId="{55310CEA-F836-45CF-AA82-E3D6CD10AF8C}"/>
          </ac:spMkLst>
        </pc:spChg>
        <pc:spChg chg="add mod">
          <ac:chgData name="Siniša Vuksan" userId="3af124f9-b8e7-46e3-9422-21ae1d17ac0b" providerId="ADAL" clId="{1693123F-0D85-42DC-B844-19DB76FC2CA7}" dt="2021-09-23T07:21:20.446" v="2267" actId="113"/>
          <ac:spMkLst>
            <pc:docMk/>
            <pc:sldMk cId="3442932805" sldId="294"/>
            <ac:spMk id="17" creationId="{4A6BCB86-E9F5-40E0-94E4-B4506EEB71A4}"/>
          </ac:spMkLst>
        </pc:spChg>
        <pc:picChg chg="mod">
          <ac:chgData name="Siniša Vuksan" userId="3af124f9-b8e7-46e3-9422-21ae1d17ac0b" providerId="ADAL" clId="{1693123F-0D85-42DC-B844-19DB76FC2CA7}" dt="2021-09-22T06:22:16.238" v="223" actId="1035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05:20.581" v="656" actId="103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1693123F-0D85-42DC-B844-19DB76FC2CA7}" dt="2021-09-23T07:22:53.675" v="2458" actId="114"/>
        <pc:sldMkLst>
          <pc:docMk/>
          <pc:sldMk cId="3450281488" sldId="295"/>
        </pc:sldMkLst>
        <pc:spChg chg="mod">
          <ac:chgData name="Siniša Vuksan" userId="3af124f9-b8e7-46e3-9422-21ae1d17ac0b" providerId="ADAL" clId="{1693123F-0D85-42DC-B844-19DB76FC2CA7}" dt="2021-09-23T07:22:53.675" v="2458" actId="114"/>
          <ac:spMkLst>
            <pc:docMk/>
            <pc:sldMk cId="3450281488" sldId="295"/>
            <ac:spMk id="5" creationId="{718FF3D2-6816-42B0-822B-02DA9A789822}"/>
          </ac:spMkLst>
        </pc:spChg>
        <pc:spChg chg="mod">
          <ac:chgData name="Siniša Vuksan" userId="3af124f9-b8e7-46e3-9422-21ae1d17ac0b" providerId="ADAL" clId="{1693123F-0D85-42DC-B844-19DB76FC2CA7}" dt="2021-09-22T07:19:47.638" v="1165" actId="20577"/>
          <ac:spMkLst>
            <pc:docMk/>
            <pc:sldMk cId="3450281488" sldId="295"/>
            <ac:spMk id="17" creationId="{609F3C44-02C9-41C9-B208-99F05CF5F20D}"/>
          </ac:spMkLst>
        </pc:spChg>
        <pc:spChg chg="mod">
          <ac:chgData name="Siniša Vuksan" userId="3af124f9-b8e7-46e3-9422-21ae1d17ac0b" providerId="ADAL" clId="{1693123F-0D85-42DC-B844-19DB76FC2CA7}" dt="2021-09-22T07:21:18.798" v="1277" actId="20577"/>
          <ac:spMkLst>
            <pc:docMk/>
            <pc:sldMk cId="3450281488" sldId="295"/>
            <ac:spMk id="18" creationId="{B01B29D0-CCA9-4BCB-974A-19E40ECDD288}"/>
          </ac:spMkLst>
        </pc:spChg>
        <pc:spChg chg="mod">
          <ac:chgData name="Siniša Vuksan" userId="3af124f9-b8e7-46e3-9422-21ae1d17ac0b" providerId="ADAL" clId="{1693123F-0D85-42DC-B844-19DB76FC2CA7}" dt="2021-09-22T07:19:17.727" v="1081" actId="20577"/>
          <ac:spMkLst>
            <pc:docMk/>
            <pc:sldMk cId="3450281488" sldId="295"/>
            <ac:spMk id="22" creationId="{01C6BF2E-CB0A-4D03-8C0C-EE309A43E2DA}"/>
          </ac:spMkLst>
        </pc:spChg>
        <pc:picChg chg="mod">
          <ac:chgData name="Siniša Vuksan" userId="3af124f9-b8e7-46e3-9422-21ae1d17ac0b" providerId="ADAL" clId="{1693123F-0D85-42DC-B844-19DB76FC2CA7}" dt="2021-09-22T06:23:18.872" v="237" actId="14100"/>
          <ac:picMkLst>
            <pc:docMk/>
            <pc:sldMk cId="3450281488" sldId="295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18:06.011" v="970" actId="14826"/>
          <ac:picMkLst>
            <pc:docMk/>
            <pc:sldMk cId="3450281488" sldId="295"/>
            <ac:picMk id="6" creationId="{D255B4FC-89B0-4357-9C41-9F0792D7E4FD}"/>
          </ac:picMkLst>
        </pc:picChg>
      </pc:sldChg>
      <pc:sldChg chg="addSp delSp modSp delAnim modAnim">
        <pc:chgData name="Siniša Vuksan" userId="3af124f9-b8e7-46e3-9422-21ae1d17ac0b" providerId="ADAL" clId="{1693123F-0D85-42DC-B844-19DB76FC2CA7}" dt="2021-09-23T07:22:38.229" v="2432" actId="114"/>
        <pc:sldMkLst>
          <pc:docMk/>
          <pc:sldMk cId="821422838" sldId="296"/>
        </pc:sldMkLst>
        <pc:spChg chg="mod">
          <ac:chgData name="Siniša Vuksan" userId="3af124f9-b8e7-46e3-9422-21ae1d17ac0b" providerId="ADAL" clId="{1693123F-0D85-42DC-B844-19DB76FC2CA7}" dt="2021-09-23T07:22:38.229" v="2432" actId="114"/>
          <ac:spMkLst>
            <pc:docMk/>
            <pc:sldMk cId="821422838" sldId="296"/>
            <ac:spMk id="5" creationId="{718FF3D2-6816-42B0-822B-02DA9A789822}"/>
          </ac:spMkLst>
        </pc:spChg>
        <pc:spChg chg="add mod">
          <ac:chgData name="Siniša Vuksan" userId="3af124f9-b8e7-46e3-9422-21ae1d17ac0b" providerId="ADAL" clId="{1693123F-0D85-42DC-B844-19DB76FC2CA7}" dt="2021-09-22T07:12:28.846" v="754" actId="20577"/>
          <ac:spMkLst>
            <pc:docMk/>
            <pc:sldMk cId="821422838" sldId="296"/>
            <ac:spMk id="22" creationId="{6D73473D-87E3-4933-9757-1431F4309343}"/>
          </ac:spMkLst>
        </pc:spChg>
        <pc:spChg chg="add mod">
          <ac:chgData name="Siniša Vuksan" userId="3af124f9-b8e7-46e3-9422-21ae1d17ac0b" providerId="ADAL" clId="{1693123F-0D85-42DC-B844-19DB76FC2CA7}" dt="2021-09-22T07:12:41.499" v="768" actId="20577"/>
          <ac:spMkLst>
            <pc:docMk/>
            <pc:sldMk cId="821422838" sldId="296"/>
            <ac:spMk id="23" creationId="{37AEF746-10C0-4641-A7D1-47D612A1755E}"/>
          </ac:spMkLst>
        </pc:spChg>
        <pc:spChg chg="add mod">
          <ac:chgData name="Siniša Vuksan" userId="3af124f9-b8e7-46e3-9422-21ae1d17ac0b" providerId="ADAL" clId="{1693123F-0D85-42DC-B844-19DB76FC2CA7}" dt="2021-09-22T07:13:03.234" v="794" actId="20577"/>
          <ac:spMkLst>
            <pc:docMk/>
            <pc:sldMk cId="821422838" sldId="296"/>
            <ac:spMk id="24" creationId="{948474FB-4051-431F-80D5-BC53AEAE548C}"/>
          </ac:spMkLst>
        </pc:spChg>
        <pc:spChg chg="add mod">
          <ac:chgData name="Siniša Vuksan" userId="3af124f9-b8e7-46e3-9422-21ae1d17ac0b" providerId="ADAL" clId="{1693123F-0D85-42DC-B844-19DB76FC2CA7}" dt="2021-09-22T07:13:31.107" v="862" actId="20577"/>
          <ac:spMkLst>
            <pc:docMk/>
            <pc:sldMk cId="821422838" sldId="296"/>
            <ac:spMk id="25" creationId="{00916B02-1193-4E96-A56B-14D51763944B}"/>
          </ac:spMkLst>
        </pc:spChg>
        <pc:spChg chg="add mod">
          <ac:chgData name="Siniša Vuksan" userId="3af124f9-b8e7-46e3-9422-21ae1d17ac0b" providerId="ADAL" clId="{1693123F-0D85-42DC-B844-19DB76FC2CA7}" dt="2021-09-22T07:14:01.799" v="885" actId="1036"/>
          <ac:spMkLst>
            <pc:docMk/>
            <pc:sldMk cId="821422838" sldId="296"/>
            <ac:spMk id="26" creationId="{D6C28BF8-DECA-4195-A241-E007B8E459DF}"/>
          </ac:spMkLst>
        </pc:spChg>
        <pc:spChg chg="del">
          <ac:chgData name="Siniša Vuksan" userId="3af124f9-b8e7-46e3-9422-21ae1d17ac0b" providerId="ADAL" clId="{1693123F-0D85-42DC-B844-19DB76FC2CA7}" dt="2021-09-22T07:10:57.715" v="673" actId="478"/>
          <ac:spMkLst>
            <pc:docMk/>
            <pc:sldMk cId="821422838" sldId="296"/>
            <ac:spMk id="27" creationId="{BE1765BF-E595-4DE5-821E-B74BEC7A31EB}"/>
          </ac:spMkLst>
        </pc:spChg>
        <pc:spChg chg="add mod">
          <ac:chgData name="Siniša Vuksan" userId="3af124f9-b8e7-46e3-9422-21ae1d17ac0b" providerId="ADAL" clId="{1693123F-0D85-42DC-B844-19DB76FC2CA7}" dt="2021-09-22T07:14:28.733" v="921" actId="20577"/>
          <ac:spMkLst>
            <pc:docMk/>
            <pc:sldMk cId="821422838" sldId="296"/>
            <ac:spMk id="28" creationId="{145E8DA6-CC62-4711-BF76-216D3276D5F2}"/>
          </ac:spMkLst>
        </pc:spChg>
        <pc:spChg chg="add mod">
          <ac:chgData name="Siniša Vuksan" userId="3af124f9-b8e7-46e3-9422-21ae1d17ac0b" providerId="ADAL" clId="{1693123F-0D85-42DC-B844-19DB76FC2CA7}" dt="2021-09-22T07:17:00.791" v="937" actId="20577"/>
          <ac:spMkLst>
            <pc:docMk/>
            <pc:sldMk cId="821422838" sldId="296"/>
            <ac:spMk id="29" creationId="{15415EEF-CDA6-4E31-8369-FB6CB1AA049A}"/>
          </ac:spMkLst>
        </pc:spChg>
        <pc:spChg chg="add mod">
          <ac:chgData name="Siniša Vuksan" userId="3af124f9-b8e7-46e3-9422-21ae1d17ac0b" providerId="ADAL" clId="{1693123F-0D85-42DC-B844-19DB76FC2CA7}" dt="2021-09-22T07:17:15.641" v="953" actId="20577"/>
          <ac:spMkLst>
            <pc:docMk/>
            <pc:sldMk cId="821422838" sldId="296"/>
            <ac:spMk id="30" creationId="{F2ABD739-C6C6-4AAD-A7AD-FD91A82082FA}"/>
          </ac:spMkLst>
        </pc:spChg>
        <pc:spChg chg="add mod">
          <ac:chgData name="Siniša Vuksan" userId="3af124f9-b8e7-46e3-9422-21ae1d17ac0b" providerId="ADAL" clId="{1693123F-0D85-42DC-B844-19DB76FC2CA7}" dt="2021-09-22T07:17:24.979" v="962" actId="20577"/>
          <ac:spMkLst>
            <pc:docMk/>
            <pc:sldMk cId="821422838" sldId="296"/>
            <ac:spMk id="31" creationId="{C3CA6B5A-086A-4C4A-A648-4A50D5750419}"/>
          </ac:spMkLst>
        </pc:spChg>
        <pc:spChg chg="add mod">
          <ac:chgData name="Siniša Vuksan" userId="3af124f9-b8e7-46e3-9422-21ae1d17ac0b" providerId="ADAL" clId="{1693123F-0D85-42DC-B844-19DB76FC2CA7}" dt="2021-09-22T07:17:35.679" v="969" actId="20577"/>
          <ac:spMkLst>
            <pc:docMk/>
            <pc:sldMk cId="821422838" sldId="296"/>
            <ac:spMk id="32" creationId="{65746034-8797-4AF0-8C9E-62FE7842CB9B}"/>
          </ac:spMkLst>
        </pc:spChg>
        <pc:picChg chg="mod">
          <ac:chgData name="Siniša Vuksan" userId="3af124f9-b8e7-46e3-9422-21ae1d17ac0b" providerId="ADAL" clId="{1693123F-0D85-42DC-B844-19DB76FC2CA7}" dt="2021-09-22T06:23:47.335" v="263" actId="1035"/>
          <ac:picMkLst>
            <pc:docMk/>
            <pc:sldMk cId="821422838" sldId="296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11:46.611" v="715" actId="1076"/>
          <ac:picMkLst>
            <pc:docMk/>
            <pc:sldMk cId="821422838" sldId="296"/>
            <ac:picMk id="6" creationId="{D255B4FC-89B0-4357-9C41-9F0792D7E4FD}"/>
          </ac:picMkLst>
        </pc:picChg>
        <pc:picChg chg="del">
          <ac:chgData name="Siniša Vuksan" userId="3af124f9-b8e7-46e3-9422-21ae1d17ac0b" providerId="ADAL" clId="{1693123F-0D85-42DC-B844-19DB76FC2CA7}" dt="2021-09-22T07:10:49.288" v="661" actId="478"/>
          <ac:picMkLst>
            <pc:docMk/>
            <pc:sldMk cId="821422838" sldId="296"/>
            <ac:picMk id="10" creationId="{38491DF7-2705-4CB2-93AD-63BD74F12C47}"/>
          </ac:picMkLst>
        </pc:picChg>
        <pc:picChg chg="del">
          <ac:chgData name="Siniša Vuksan" userId="3af124f9-b8e7-46e3-9422-21ae1d17ac0b" providerId="ADAL" clId="{1693123F-0D85-42DC-B844-19DB76FC2CA7}" dt="2021-09-22T07:10:50.142" v="662" actId="478"/>
          <ac:picMkLst>
            <pc:docMk/>
            <pc:sldMk cId="821422838" sldId="296"/>
            <ac:picMk id="11" creationId="{CD9A0931-0D03-4D94-8487-3E84493B55EE}"/>
          </ac:picMkLst>
        </pc:picChg>
        <pc:picChg chg="del">
          <ac:chgData name="Siniša Vuksan" userId="3af124f9-b8e7-46e3-9422-21ae1d17ac0b" providerId="ADAL" clId="{1693123F-0D85-42DC-B844-19DB76FC2CA7}" dt="2021-09-22T07:10:50.702" v="663" actId="478"/>
          <ac:picMkLst>
            <pc:docMk/>
            <pc:sldMk cId="821422838" sldId="296"/>
            <ac:picMk id="12" creationId="{07A50A19-4822-4F0E-8983-593B01335AE4}"/>
          </ac:picMkLst>
        </pc:picChg>
        <pc:picChg chg="del">
          <ac:chgData name="Siniša Vuksan" userId="3af124f9-b8e7-46e3-9422-21ae1d17ac0b" providerId="ADAL" clId="{1693123F-0D85-42DC-B844-19DB76FC2CA7}" dt="2021-09-22T07:10:51.317" v="664" actId="478"/>
          <ac:picMkLst>
            <pc:docMk/>
            <pc:sldMk cId="821422838" sldId="296"/>
            <ac:picMk id="13" creationId="{1C1CAE18-0062-40A3-B53A-3AD108AFDAB1}"/>
          </ac:picMkLst>
        </pc:picChg>
        <pc:picChg chg="del">
          <ac:chgData name="Siniša Vuksan" userId="3af124f9-b8e7-46e3-9422-21ae1d17ac0b" providerId="ADAL" clId="{1693123F-0D85-42DC-B844-19DB76FC2CA7}" dt="2021-09-22T07:10:53.430" v="667" actId="478"/>
          <ac:picMkLst>
            <pc:docMk/>
            <pc:sldMk cId="821422838" sldId="296"/>
            <ac:picMk id="14" creationId="{ED9B73B6-3969-459E-8F2C-BCE47EA95979}"/>
          </ac:picMkLst>
        </pc:picChg>
        <pc:picChg chg="del">
          <ac:chgData name="Siniša Vuksan" userId="3af124f9-b8e7-46e3-9422-21ae1d17ac0b" providerId="ADAL" clId="{1693123F-0D85-42DC-B844-19DB76FC2CA7}" dt="2021-09-22T07:10:52.855" v="666" actId="478"/>
          <ac:picMkLst>
            <pc:docMk/>
            <pc:sldMk cId="821422838" sldId="296"/>
            <ac:picMk id="15" creationId="{3E0C77FD-8A84-4309-90AF-CCAA36E48C69}"/>
          </ac:picMkLst>
        </pc:picChg>
        <pc:picChg chg="del">
          <ac:chgData name="Siniša Vuksan" userId="3af124f9-b8e7-46e3-9422-21ae1d17ac0b" providerId="ADAL" clId="{1693123F-0D85-42DC-B844-19DB76FC2CA7}" dt="2021-09-22T07:10:52.134" v="665" actId="478"/>
          <ac:picMkLst>
            <pc:docMk/>
            <pc:sldMk cId="821422838" sldId="296"/>
            <ac:picMk id="16" creationId="{3E1912CD-8C3F-46D8-B174-915DF0CBE0C6}"/>
          </ac:picMkLst>
        </pc:picChg>
        <pc:picChg chg="del">
          <ac:chgData name="Siniša Vuksan" userId="3af124f9-b8e7-46e3-9422-21ae1d17ac0b" providerId="ADAL" clId="{1693123F-0D85-42DC-B844-19DB76FC2CA7}" dt="2021-09-22T07:10:55.678" v="671" actId="478"/>
          <ac:picMkLst>
            <pc:docMk/>
            <pc:sldMk cId="821422838" sldId="296"/>
            <ac:picMk id="17" creationId="{948A3A41-A130-4F49-A430-F519F29829C0}"/>
          </ac:picMkLst>
        </pc:picChg>
        <pc:picChg chg="del">
          <ac:chgData name="Siniša Vuksan" userId="3af124f9-b8e7-46e3-9422-21ae1d17ac0b" providerId="ADAL" clId="{1693123F-0D85-42DC-B844-19DB76FC2CA7}" dt="2021-09-22T07:10:55.190" v="670" actId="478"/>
          <ac:picMkLst>
            <pc:docMk/>
            <pc:sldMk cId="821422838" sldId="296"/>
            <ac:picMk id="18" creationId="{38FE346C-B47E-49CF-A1AE-F80101121E04}"/>
          </ac:picMkLst>
        </pc:picChg>
        <pc:picChg chg="del">
          <ac:chgData name="Siniša Vuksan" userId="3af124f9-b8e7-46e3-9422-21ae1d17ac0b" providerId="ADAL" clId="{1693123F-0D85-42DC-B844-19DB76FC2CA7}" dt="2021-09-22T07:10:54.454" v="669" actId="478"/>
          <ac:picMkLst>
            <pc:docMk/>
            <pc:sldMk cId="821422838" sldId="296"/>
            <ac:picMk id="19" creationId="{6C923739-A5BB-4678-8750-FDB3426996E9}"/>
          </ac:picMkLst>
        </pc:picChg>
        <pc:picChg chg="del">
          <ac:chgData name="Siniša Vuksan" userId="3af124f9-b8e7-46e3-9422-21ae1d17ac0b" providerId="ADAL" clId="{1693123F-0D85-42DC-B844-19DB76FC2CA7}" dt="2021-09-22T07:10:56.319" v="672" actId="478"/>
          <ac:picMkLst>
            <pc:docMk/>
            <pc:sldMk cId="821422838" sldId="296"/>
            <ac:picMk id="20" creationId="{6CC6FF6A-F51F-4734-B0A7-350F3C1E597E}"/>
          </ac:picMkLst>
        </pc:picChg>
        <pc:picChg chg="del">
          <ac:chgData name="Siniša Vuksan" userId="3af124f9-b8e7-46e3-9422-21ae1d17ac0b" providerId="ADAL" clId="{1693123F-0D85-42DC-B844-19DB76FC2CA7}" dt="2021-09-22T07:10:53.998" v="668" actId="478"/>
          <ac:picMkLst>
            <pc:docMk/>
            <pc:sldMk cId="821422838" sldId="296"/>
            <ac:picMk id="21" creationId="{B3215444-134C-4982-894E-40CDC3ADA27F}"/>
          </ac:picMkLst>
        </pc:picChg>
      </pc:sldChg>
      <pc:sldChg chg="addSp modSp modAnim">
        <pc:chgData name="Siniša Vuksan" userId="3af124f9-b8e7-46e3-9422-21ae1d17ac0b" providerId="ADAL" clId="{1693123F-0D85-42DC-B844-19DB76FC2CA7}" dt="2021-09-23T07:21:49.851" v="2322" actId="20577"/>
        <pc:sldMkLst>
          <pc:docMk/>
          <pc:sldMk cId="3651266649" sldId="302"/>
        </pc:sldMkLst>
        <pc:spChg chg="mod">
          <ac:chgData name="Siniša Vuksan" userId="3af124f9-b8e7-46e3-9422-21ae1d17ac0b" providerId="ADAL" clId="{1693123F-0D85-42DC-B844-19DB76FC2CA7}" dt="2021-09-23T07:21:49.851" v="2322" actId="20577"/>
          <ac:spMkLst>
            <pc:docMk/>
            <pc:sldMk cId="3651266649" sldId="302"/>
            <ac:spMk id="5" creationId="{718FF3D2-6816-42B0-822B-02DA9A789822}"/>
          </ac:spMkLst>
        </pc:spChg>
        <pc:picChg chg="mod">
          <ac:chgData name="Siniša Vuksan" userId="3af124f9-b8e7-46e3-9422-21ae1d17ac0b" providerId="ADAL" clId="{1693123F-0D85-42DC-B844-19DB76FC2CA7}" dt="2021-09-22T06:22:24.734" v="228" actId="1035"/>
          <ac:picMkLst>
            <pc:docMk/>
            <pc:sldMk cId="3651266649" sldId="302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01:41.187" v="578" actId="14100"/>
          <ac:picMkLst>
            <pc:docMk/>
            <pc:sldMk cId="3651266649" sldId="302"/>
            <ac:picMk id="6" creationId="{D255B4FC-89B0-4357-9C41-9F0792D7E4FD}"/>
          </ac:picMkLst>
        </pc:picChg>
        <pc:picChg chg="mod">
          <ac:chgData name="Siniša Vuksan" userId="3af124f9-b8e7-46e3-9422-21ae1d17ac0b" providerId="ADAL" clId="{1693123F-0D85-42DC-B844-19DB76FC2CA7}" dt="2021-09-22T07:01:43.519" v="579" actId="1076"/>
          <ac:picMkLst>
            <pc:docMk/>
            <pc:sldMk cId="3651266649" sldId="302"/>
            <ac:picMk id="11" creationId="{5CA955A9-91C0-46AA-A563-7A51AB826378}"/>
          </ac:picMkLst>
        </pc:picChg>
        <pc:picChg chg="add mod">
          <ac:chgData name="Siniša Vuksan" userId="3af124f9-b8e7-46e3-9422-21ae1d17ac0b" providerId="ADAL" clId="{1693123F-0D85-42DC-B844-19DB76FC2CA7}" dt="2021-09-22T07:03:06.141" v="594" actId="1076"/>
          <ac:picMkLst>
            <pc:docMk/>
            <pc:sldMk cId="3651266649" sldId="302"/>
            <ac:picMk id="12" creationId="{1A267A9C-7F90-44ED-94D5-860300879205}"/>
          </ac:picMkLst>
        </pc:picChg>
        <pc:picChg chg="add mod">
          <ac:chgData name="Siniša Vuksan" userId="3af124f9-b8e7-46e3-9422-21ae1d17ac0b" providerId="ADAL" clId="{1693123F-0D85-42DC-B844-19DB76FC2CA7}" dt="2021-09-22T07:03:14.807" v="597" actId="14100"/>
          <ac:picMkLst>
            <pc:docMk/>
            <pc:sldMk cId="3651266649" sldId="302"/>
            <ac:picMk id="13" creationId="{62DB4BFF-2426-4D44-9F73-2E59106FD6B1}"/>
          </ac:picMkLst>
        </pc:picChg>
        <pc:picChg chg="mod">
          <ac:chgData name="Siniša Vuksan" userId="3af124f9-b8e7-46e3-9422-21ae1d17ac0b" providerId="ADAL" clId="{1693123F-0D85-42DC-B844-19DB76FC2CA7}" dt="2021-09-22T07:02:16.585" v="582" actId="1076"/>
          <ac:picMkLst>
            <pc:docMk/>
            <pc:sldMk cId="3651266649" sldId="302"/>
            <ac:picMk id="15" creationId="{DFAC038A-9912-43AE-8A1F-047ACF7E95FF}"/>
          </ac:picMkLst>
        </pc:picChg>
        <pc:picChg chg="mod">
          <ac:chgData name="Siniša Vuksan" userId="3af124f9-b8e7-46e3-9422-21ae1d17ac0b" providerId="ADAL" clId="{1693123F-0D85-42DC-B844-19DB76FC2CA7}" dt="2021-09-22T07:02:24.801" v="583" actId="1076"/>
          <ac:picMkLst>
            <pc:docMk/>
            <pc:sldMk cId="3651266649" sldId="302"/>
            <ac:picMk id="16" creationId="{8A05A2FA-8140-4017-923D-7EEF58FBC96C}"/>
          </ac:picMkLst>
        </pc:picChg>
        <pc:picChg chg="mod">
          <ac:chgData name="Siniša Vuksan" userId="3af124f9-b8e7-46e3-9422-21ae1d17ac0b" providerId="ADAL" clId="{1693123F-0D85-42DC-B844-19DB76FC2CA7}" dt="2021-09-22T07:02:59.413" v="592" actId="14100"/>
          <ac:picMkLst>
            <pc:docMk/>
            <pc:sldMk cId="3651266649" sldId="302"/>
            <ac:picMk id="17" creationId="{3BD2DEC5-36A4-4135-8026-57124EA8874B}"/>
          </ac:picMkLst>
        </pc:picChg>
        <pc:picChg chg="mod">
          <ac:chgData name="Siniša Vuksan" userId="3af124f9-b8e7-46e3-9422-21ae1d17ac0b" providerId="ADAL" clId="{1693123F-0D85-42DC-B844-19DB76FC2CA7}" dt="2021-09-22T07:02:35.619" v="586" actId="14100"/>
          <ac:picMkLst>
            <pc:docMk/>
            <pc:sldMk cId="3651266649" sldId="302"/>
            <ac:picMk id="18" creationId="{DDAAC287-76B2-4C13-96E4-8FD57BA15007}"/>
          </ac:picMkLst>
        </pc:picChg>
        <pc:picChg chg="mod">
          <ac:chgData name="Siniša Vuksan" userId="3af124f9-b8e7-46e3-9422-21ae1d17ac0b" providerId="ADAL" clId="{1693123F-0D85-42DC-B844-19DB76FC2CA7}" dt="2021-09-22T07:02:45.903" v="589" actId="14100"/>
          <ac:picMkLst>
            <pc:docMk/>
            <pc:sldMk cId="3651266649" sldId="302"/>
            <ac:picMk id="19" creationId="{832B72D5-8DF0-4E58-A5A4-152CF1F6BC43}"/>
          </ac:picMkLst>
        </pc:picChg>
      </pc:sldChg>
      <pc:sldChg chg="addSp delSp modSp delAnim modAnim">
        <pc:chgData name="Siniša Vuksan" userId="3af124f9-b8e7-46e3-9422-21ae1d17ac0b" providerId="ADAL" clId="{1693123F-0D85-42DC-B844-19DB76FC2CA7}" dt="2021-09-23T07:23:26.003" v="2547" actId="114"/>
        <pc:sldMkLst>
          <pc:docMk/>
          <pc:sldMk cId="3972609630" sldId="304"/>
        </pc:sldMkLst>
        <pc:spChg chg="mod">
          <ac:chgData name="Siniša Vuksan" userId="3af124f9-b8e7-46e3-9422-21ae1d17ac0b" providerId="ADAL" clId="{1693123F-0D85-42DC-B844-19DB76FC2CA7}" dt="2021-09-23T07:23:26.003" v="2547" actId="114"/>
          <ac:spMkLst>
            <pc:docMk/>
            <pc:sldMk cId="3972609630" sldId="304"/>
            <ac:spMk id="5" creationId="{718FF3D2-6816-42B0-822B-02DA9A789822}"/>
          </ac:spMkLst>
        </pc:spChg>
        <pc:spChg chg="add mod">
          <ac:chgData name="Siniša Vuksan" userId="3af124f9-b8e7-46e3-9422-21ae1d17ac0b" providerId="ADAL" clId="{1693123F-0D85-42DC-B844-19DB76FC2CA7}" dt="2021-09-22T07:26:51.189" v="1302" actId="20577"/>
          <ac:spMkLst>
            <pc:docMk/>
            <pc:sldMk cId="3972609630" sldId="304"/>
            <ac:spMk id="17" creationId="{D742D2B4-911F-4E77-9C83-B556ABBDCB0C}"/>
          </ac:spMkLst>
        </pc:spChg>
        <pc:spChg chg="add mod">
          <ac:chgData name="Siniša Vuksan" userId="3af124f9-b8e7-46e3-9422-21ae1d17ac0b" providerId="ADAL" clId="{1693123F-0D85-42DC-B844-19DB76FC2CA7}" dt="2021-09-22T07:27:05.861" v="1311" actId="20577"/>
          <ac:spMkLst>
            <pc:docMk/>
            <pc:sldMk cId="3972609630" sldId="304"/>
            <ac:spMk id="18" creationId="{C4C3A80F-A1ED-49C4-A5B8-1D105ED8D5A8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19" creationId="{3E8F01C9-5EE8-49E0-82E6-2549EB9E25BA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20" creationId="{22A5F369-7914-47D7-B8FE-477A85BF038D}"/>
          </ac:spMkLst>
        </pc:spChg>
        <pc:spChg chg="add mod">
          <ac:chgData name="Siniša Vuksan" userId="3af124f9-b8e7-46e3-9422-21ae1d17ac0b" providerId="ADAL" clId="{1693123F-0D85-42DC-B844-19DB76FC2CA7}" dt="2021-09-22T07:28:26.499" v="1319"/>
          <ac:spMkLst>
            <pc:docMk/>
            <pc:sldMk cId="3972609630" sldId="304"/>
            <ac:spMk id="21" creationId="{3CC502D6-F4E7-4E7C-8D6A-88DB603DD0DD}"/>
          </ac:spMkLst>
        </pc:spChg>
        <pc:spChg chg="add mod">
          <ac:chgData name="Siniša Vuksan" userId="3af124f9-b8e7-46e3-9422-21ae1d17ac0b" providerId="ADAL" clId="{1693123F-0D85-42DC-B844-19DB76FC2CA7}" dt="2021-09-22T07:28:40.805" v="1333" actId="20577"/>
          <ac:spMkLst>
            <pc:docMk/>
            <pc:sldMk cId="3972609630" sldId="304"/>
            <ac:spMk id="22" creationId="{BBB5A2B3-7049-4870-9638-A25D8824377A}"/>
          </ac:spMkLst>
        </pc:spChg>
        <pc:spChg chg="add mod">
          <ac:chgData name="Siniša Vuksan" userId="3af124f9-b8e7-46e3-9422-21ae1d17ac0b" providerId="ADAL" clId="{1693123F-0D85-42DC-B844-19DB76FC2CA7}" dt="2021-09-22T07:29:22.166" v="1343" actId="20577"/>
          <ac:spMkLst>
            <pc:docMk/>
            <pc:sldMk cId="3972609630" sldId="304"/>
            <ac:spMk id="23" creationId="{2BC696C5-D228-4392-A0EA-9A010C1FDC7B}"/>
          </ac:spMkLst>
        </pc:spChg>
        <pc:spChg chg="add mod">
          <ac:chgData name="Siniša Vuksan" userId="3af124f9-b8e7-46e3-9422-21ae1d17ac0b" providerId="ADAL" clId="{1693123F-0D85-42DC-B844-19DB76FC2CA7}" dt="2021-09-22T07:30:05.694" v="1363" actId="20577"/>
          <ac:spMkLst>
            <pc:docMk/>
            <pc:sldMk cId="3972609630" sldId="304"/>
            <ac:spMk id="24" creationId="{3F554691-DFFB-443C-82CC-CE4911880EEB}"/>
          </ac:spMkLst>
        </pc:spChg>
        <pc:spChg chg="add mod">
          <ac:chgData name="Siniša Vuksan" userId="3af124f9-b8e7-46e3-9422-21ae1d17ac0b" providerId="ADAL" clId="{1693123F-0D85-42DC-B844-19DB76FC2CA7}" dt="2021-09-22T07:29:36.858" v="1347" actId="1076"/>
          <ac:spMkLst>
            <pc:docMk/>
            <pc:sldMk cId="3972609630" sldId="304"/>
            <ac:spMk id="25" creationId="{1FF506C2-8032-4DAD-A2BD-F2F485EFD407}"/>
          </ac:spMkLst>
        </pc:spChg>
        <pc:spChg chg="add mod">
          <ac:chgData name="Siniša Vuksan" userId="3af124f9-b8e7-46e3-9422-21ae1d17ac0b" providerId="ADAL" clId="{1693123F-0D85-42DC-B844-19DB76FC2CA7}" dt="2021-09-22T07:30:16.462" v="1369" actId="20577"/>
          <ac:spMkLst>
            <pc:docMk/>
            <pc:sldMk cId="3972609630" sldId="304"/>
            <ac:spMk id="26" creationId="{99ECFFDC-9935-4263-A3F3-83265DFA643C}"/>
          </ac:spMkLst>
        </pc:spChg>
        <pc:spChg chg="add mod">
          <ac:chgData name="Siniša Vuksan" userId="3af124f9-b8e7-46e3-9422-21ae1d17ac0b" providerId="ADAL" clId="{1693123F-0D85-42DC-B844-19DB76FC2CA7}" dt="2021-09-22T07:32:12.376" v="1386" actId="20577"/>
          <ac:spMkLst>
            <pc:docMk/>
            <pc:sldMk cId="3972609630" sldId="304"/>
            <ac:spMk id="27" creationId="{8C965D01-833E-4CCF-BD22-F7404C8B5451}"/>
          </ac:spMkLst>
        </pc:spChg>
        <pc:spChg chg="add mod">
          <ac:chgData name="Siniša Vuksan" userId="3af124f9-b8e7-46e3-9422-21ae1d17ac0b" providerId="ADAL" clId="{1693123F-0D85-42DC-B844-19DB76FC2CA7}" dt="2021-09-22T07:32:24.901" v="1399" actId="20577"/>
          <ac:spMkLst>
            <pc:docMk/>
            <pc:sldMk cId="3972609630" sldId="304"/>
            <ac:spMk id="28" creationId="{5DA9CAA2-B011-4770-80FD-EB7A11BA79E9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3" creationId="{D6461F4F-0218-442F-9B77-B2929FFBEDCA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4" creationId="{1A930EBD-B70B-4565-8A4D-F1DEB7C9CB64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5" creationId="{CFC84D56-6D49-4E36-9017-AECBDDF1FF70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6" creationId="{F47ACD0F-C5FE-476B-B1B1-4A7032E28CC4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7" creationId="{FE176C52-5EB2-4EFA-87F0-30BF414F1D12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8" creationId="{137F8B31-0A4C-426A-B96D-359B213D3DF9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9" creationId="{319EC659-8E97-4B21-A317-E1D3D565F9D3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40" creationId="{A89D5378-7E04-459A-996A-27C693F44FCB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41" creationId="{EBC58EEC-75BC-4383-8F08-56259DA8603C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42" creationId="{F3BEEA82-A9F4-43A7-B4C1-ADCE1F94493B}"/>
          </ac:spMkLst>
        </pc:spChg>
        <pc:picChg chg="mod">
          <ac:chgData name="Siniša Vuksan" userId="3af124f9-b8e7-46e3-9422-21ae1d17ac0b" providerId="ADAL" clId="{1693123F-0D85-42DC-B844-19DB76FC2CA7}" dt="2021-09-22T06:23:27.648" v="249" actId="1037"/>
          <ac:picMkLst>
            <pc:docMk/>
            <pc:sldMk cId="3972609630" sldId="304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23:52.747" v="1289" actId="1076"/>
          <ac:picMkLst>
            <pc:docMk/>
            <pc:sldMk cId="3972609630" sldId="30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1693123F-0D85-42DC-B844-19DB76FC2CA7}" dt="2021-09-23T07:24:17.704" v="2554" actId="20577"/>
        <pc:sldMkLst>
          <pc:docMk/>
          <pc:sldMk cId="986372035" sldId="305"/>
        </pc:sldMkLst>
        <pc:spChg chg="mod">
          <ac:chgData name="Siniša Vuksan" userId="3af124f9-b8e7-46e3-9422-21ae1d17ac0b" providerId="ADAL" clId="{1693123F-0D85-42DC-B844-19DB76FC2CA7}" dt="2021-09-23T07:18:54.120" v="1999" actId="113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4:17.704" v="2554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1693123F-0D85-42DC-B844-19DB76FC2CA7}" dt="2021-09-22T06:08:14.011" v="77" actId="1076"/>
          <ac:picMkLst>
            <pc:docMk/>
            <pc:sldMk cId="986372035" sldId="305"/>
            <ac:picMk id="4" creationId="{1B2619D9-4F98-4A11-8FFE-57C7EB1F529A}"/>
          </ac:picMkLst>
        </pc:picChg>
      </pc:sldChg>
      <pc:sldChg chg="delSp modSp delAnim">
        <pc:chgData name="Siniša Vuksan" userId="3af124f9-b8e7-46e3-9422-21ae1d17ac0b" providerId="ADAL" clId="{1693123F-0D85-42DC-B844-19DB76FC2CA7}" dt="2021-09-23T07:22:01.679" v="2341" actId="113"/>
        <pc:sldMkLst>
          <pc:docMk/>
          <pc:sldMk cId="1742920383" sldId="306"/>
        </pc:sldMkLst>
        <pc:spChg chg="mod">
          <ac:chgData name="Siniša Vuksan" userId="3af124f9-b8e7-46e3-9422-21ae1d17ac0b" providerId="ADAL" clId="{1693123F-0D85-42DC-B844-19DB76FC2CA7}" dt="2021-09-23T07:22:01.679" v="2341" actId="113"/>
          <ac:spMkLst>
            <pc:docMk/>
            <pc:sldMk cId="1742920383" sldId="306"/>
            <ac:spMk id="5" creationId="{718FF3D2-6816-42B0-822B-02DA9A789822}"/>
          </ac:spMkLst>
        </pc:spChg>
        <pc:spChg chg="del">
          <ac:chgData name="Siniša Vuksan" userId="3af124f9-b8e7-46e3-9422-21ae1d17ac0b" providerId="ADAL" clId="{1693123F-0D85-42DC-B844-19DB76FC2CA7}" dt="2021-09-22T07:04:52.320" v="625" actId="478"/>
          <ac:spMkLst>
            <pc:docMk/>
            <pc:sldMk cId="1742920383" sldId="306"/>
            <ac:spMk id="11" creationId="{6171715D-AB50-4D4A-8185-B0CB9058977D}"/>
          </ac:spMkLst>
        </pc:spChg>
        <pc:spChg chg="del">
          <ac:chgData name="Siniša Vuksan" userId="3af124f9-b8e7-46e3-9422-21ae1d17ac0b" providerId="ADAL" clId="{1693123F-0D85-42DC-B844-19DB76FC2CA7}" dt="2021-09-22T07:04:52.320" v="625" actId="478"/>
          <ac:spMkLst>
            <pc:docMk/>
            <pc:sldMk cId="1742920383" sldId="306"/>
            <ac:spMk id="15" creationId="{6C918E1F-E8C9-4CF1-80C2-7CD2F1B91A54}"/>
          </ac:spMkLst>
        </pc:spChg>
        <pc:spChg chg="del">
          <ac:chgData name="Siniša Vuksan" userId="3af124f9-b8e7-46e3-9422-21ae1d17ac0b" providerId="ADAL" clId="{1693123F-0D85-42DC-B844-19DB76FC2CA7}" dt="2021-09-22T07:04:52.320" v="625" actId="478"/>
          <ac:spMkLst>
            <pc:docMk/>
            <pc:sldMk cId="1742920383" sldId="306"/>
            <ac:spMk id="16" creationId="{94DD530A-8B2E-48D1-90B3-A44D2F6F969D}"/>
          </ac:spMkLst>
        </pc:spChg>
        <pc:spChg chg="del">
          <ac:chgData name="Siniša Vuksan" userId="3af124f9-b8e7-46e3-9422-21ae1d17ac0b" providerId="ADAL" clId="{1693123F-0D85-42DC-B844-19DB76FC2CA7}" dt="2021-09-22T07:04:52.320" v="625" actId="478"/>
          <ac:spMkLst>
            <pc:docMk/>
            <pc:sldMk cId="1742920383" sldId="306"/>
            <ac:spMk id="17" creationId="{704C309C-389F-4CC0-A7EC-4A4099FB2801}"/>
          </ac:spMkLst>
        </pc:spChg>
        <pc:spChg chg="del">
          <ac:chgData name="Siniša Vuksan" userId="3af124f9-b8e7-46e3-9422-21ae1d17ac0b" providerId="ADAL" clId="{1693123F-0D85-42DC-B844-19DB76FC2CA7}" dt="2021-09-22T07:04:52.320" v="625" actId="478"/>
          <ac:spMkLst>
            <pc:docMk/>
            <pc:sldMk cId="1742920383" sldId="306"/>
            <ac:spMk id="18" creationId="{9D985FFB-EE17-4311-B8D1-1F695741A6E7}"/>
          </ac:spMkLst>
        </pc:spChg>
        <pc:spChg chg="del">
          <ac:chgData name="Siniša Vuksan" userId="3af124f9-b8e7-46e3-9422-21ae1d17ac0b" providerId="ADAL" clId="{1693123F-0D85-42DC-B844-19DB76FC2CA7}" dt="2021-09-22T07:04:52.320" v="625" actId="478"/>
          <ac:spMkLst>
            <pc:docMk/>
            <pc:sldMk cId="1742920383" sldId="306"/>
            <ac:spMk id="19" creationId="{8C99678B-3BD2-4721-9C16-D6A94E47485C}"/>
          </ac:spMkLst>
        </pc:spChg>
        <pc:picChg chg="mod">
          <ac:chgData name="Siniša Vuksan" userId="3af124f9-b8e7-46e3-9422-21ae1d17ac0b" providerId="ADAL" clId="{1693123F-0D85-42DC-B844-19DB76FC2CA7}" dt="2021-09-22T06:22:35.855" v="230" actId="1076"/>
          <ac:picMkLst>
            <pc:docMk/>
            <pc:sldMk cId="1742920383" sldId="306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04:48.091" v="624" actId="14100"/>
          <ac:picMkLst>
            <pc:docMk/>
            <pc:sldMk cId="1742920383" sldId="306"/>
            <ac:picMk id="6" creationId="{D255B4FC-89B0-4357-9C41-9F0792D7E4FD}"/>
          </ac:picMkLst>
        </pc:picChg>
      </pc:sldChg>
      <pc:sldChg chg="delSp modSp add delAnim">
        <pc:chgData name="Siniša Vuksan" userId="3af124f9-b8e7-46e3-9422-21ae1d17ac0b" providerId="ADAL" clId="{1693123F-0D85-42DC-B844-19DB76FC2CA7}" dt="2021-09-23T07:25:02.305" v="2599" actId="114"/>
        <pc:sldMkLst>
          <pc:docMk/>
          <pc:sldMk cId="668208698" sldId="307"/>
        </pc:sldMkLst>
        <pc:spChg chg="mod">
          <ac:chgData name="Siniša Vuksan" userId="3af124f9-b8e7-46e3-9422-21ae1d17ac0b" providerId="ADAL" clId="{1693123F-0D85-42DC-B844-19DB76FC2CA7}" dt="2021-09-23T07:25:02.305" v="2599" actId="114"/>
          <ac:spMkLst>
            <pc:docMk/>
            <pc:sldMk cId="668208698" sldId="307"/>
            <ac:spMk id="5" creationId="{718FF3D2-6816-42B0-822B-02DA9A789822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19" creationId="{3E8F01C9-5EE8-49E0-82E6-2549EB9E25BA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20" creationId="{22A5F369-7914-47D7-B8FE-477A85BF038D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3" creationId="{D6461F4F-0218-442F-9B77-B2929FFBEDCA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4" creationId="{1A930EBD-B70B-4565-8A4D-F1DEB7C9CB64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5" creationId="{CFC84D56-6D49-4E36-9017-AECBDDF1FF70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6" creationId="{F47ACD0F-C5FE-476B-B1B1-4A7032E28CC4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7" creationId="{FE176C52-5EB2-4EFA-87F0-30BF414F1D12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8" creationId="{137F8B31-0A4C-426A-B96D-359B213D3DF9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9" creationId="{319EC659-8E97-4B21-A317-E1D3D565F9D3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40" creationId="{A89D5378-7E04-459A-996A-27C693F44FCB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41" creationId="{EBC58EEC-75BC-4383-8F08-56259DA8603C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42" creationId="{F3BEEA82-A9F4-43A7-B4C1-ADCE1F94493B}"/>
          </ac:spMkLst>
        </pc:spChg>
        <pc:picChg chg="mod">
          <ac:chgData name="Siniša Vuksan" userId="3af124f9-b8e7-46e3-9422-21ae1d17ac0b" providerId="ADAL" clId="{1693123F-0D85-42DC-B844-19DB76FC2CA7}" dt="2021-09-22T07:33:13.335" v="1402" actId="1076"/>
          <ac:picMkLst>
            <pc:docMk/>
            <pc:sldMk cId="668208698" sldId="307"/>
            <ac:picMk id="6" creationId="{D255B4FC-89B0-4357-9C41-9F0792D7E4FD}"/>
          </ac:picMkLst>
        </pc:picChg>
      </pc:sldChg>
      <pc:sldChg chg="del">
        <pc:chgData name="Siniša Vuksan" userId="3af124f9-b8e7-46e3-9422-21ae1d17ac0b" providerId="ADAL" clId="{1693123F-0D85-42DC-B844-19DB76FC2CA7}" dt="2021-09-22T06:19:23.223" v="205" actId="2696"/>
        <pc:sldMkLst>
          <pc:docMk/>
          <pc:sldMk cId="3012017057" sldId="502"/>
        </pc:sldMkLst>
      </pc:sldChg>
      <pc:sldChg chg="del">
        <pc:chgData name="Siniša Vuksan" userId="3af124f9-b8e7-46e3-9422-21ae1d17ac0b" providerId="ADAL" clId="{1693123F-0D85-42DC-B844-19DB76FC2CA7}" dt="2021-09-22T06:19:25.981" v="207" actId="2696"/>
        <pc:sldMkLst>
          <pc:docMk/>
          <pc:sldMk cId="3405702764" sldId="503"/>
        </pc:sldMkLst>
      </pc:sldChg>
      <pc:sldChg chg="del">
        <pc:chgData name="Siniša Vuksan" userId="3af124f9-b8e7-46e3-9422-21ae1d17ac0b" providerId="ADAL" clId="{1693123F-0D85-42DC-B844-19DB76FC2CA7}" dt="2021-09-22T06:19:25.453" v="206" actId="2696"/>
        <pc:sldMkLst>
          <pc:docMk/>
          <pc:sldMk cId="826183716" sldId="530"/>
        </pc:sldMkLst>
      </pc:sldChg>
      <pc:sldChg chg="del">
        <pc:chgData name="Siniša Vuksan" userId="3af124f9-b8e7-46e3-9422-21ae1d17ac0b" providerId="ADAL" clId="{1693123F-0D85-42DC-B844-19DB76FC2CA7}" dt="2021-09-22T06:19:26.441" v="208" actId="2696"/>
        <pc:sldMkLst>
          <pc:docMk/>
          <pc:sldMk cId="2593440671" sldId="543"/>
        </pc:sldMkLst>
      </pc:sldChg>
      <pc:sldChg chg="del">
        <pc:chgData name="Siniša Vuksan" userId="3af124f9-b8e7-46e3-9422-21ae1d17ac0b" providerId="ADAL" clId="{1693123F-0D85-42DC-B844-19DB76FC2CA7}" dt="2021-09-22T06:19:26.996" v="209" actId="2696"/>
        <pc:sldMkLst>
          <pc:docMk/>
          <pc:sldMk cId="2311467791" sldId="549"/>
        </pc:sldMkLst>
      </pc:sldChg>
    </pc:docChg>
  </pc:docChgLst>
  <pc:docChgLst>
    <pc:chgData name="Siniša Vuksan" userId="3af124f9-b8e7-46e3-9422-21ae1d17ac0b" providerId="ADAL" clId="{CD204E84-8BF4-4FBE-B741-2F69FD621F44}"/>
    <pc:docChg chg="undo custSel addSld delSld modSld sldOrd">
      <pc:chgData name="Siniša Vuksan" userId="3af124f9-b8e7-46e3-9422-21ae1d17ac0b" providerId="ADAL" clId="{CD204E84-8BF4-4FBE-B741-2F69FD621F44}" dt="2021-09-21T09:11:31.697" v="454"/>
      <pc:docMkLst>
        <pc:docMk/>
      </pc:docMkLst>
      <pc:sldChg chg="modSp">
        <pc:chgData name="Siniša Vuksan" userId="3af124f9-b8e7-46e3-9422-21ae1d17ac0b" providerId="ADAL" clId="{CD204E84-8BF4-4FBE-B741-2F69FD621F44}" dt="2021-09-21T07:55:30.778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CD204E84-8BF4-4FBE-B741-2F69FD621F44}" dt="2021-09-21T07:55:30.778" v="14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1D7BEF69-AB5B-4956-BAB9-84E52471B6A7}"/>
    <pc:docChg chg="undo redo custSel addSld delSld modSld sldOrd">
      <pc:chgData name="Siniša Vuksan" userId="3af124f9-b8e7-46e3-9422-21ae1d17ac0b" providerId="ADAL" clId="{1D7BEF69-AB5B-4956-BAB9-84E52471B6A7}" dt="2021-08-31T10:53:24.008" v="2829" actId="20577"/>
      <pc:docMkLst>
        <pc:docMk/>
      </pc:docMkLst>
      <pc:sldChg chg="modSp">
        <pc:chgData name="Siniša Vuksan" userId="3af124f9-b8e7-46e3-9422-21ae1d17ac0b" providerId="ADAL" clId="{1D7BEF69-AB5B-4956-BAB9-84E52471B6A7}" dt="2021-08-31T07:16:44.041" v="9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1D7BEF69-AB5B-4956-BAB9-84E52471B6A7}" dt="2021-08-31T07:16:44.041" v="9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797C8F51-F4A1-4BCD-BF3A-446334423DAE}"/>
    <pc:docChg chg="custSel addSld delSld modSld">
      <pc:chgData name="Siniša Vuksan" userId="3af124f9-b8e7-46e3-9422-21ae1d17ac0b" providerId="ADAL" clId="{797C8F51-F4A1-4BCD-BF3A-446334423DAE}" dt="2021-09-21T12:13:40.600" v="326" actId="20577"/>
      <pc:docMkLst>
        <pc:docMk/>
      </pc:docMkLst>
      <pc:sldChg chg="modSp">
        <pc:chgData name="Siniša Vuksan" userId="3af124f9-b8e7-46e3-9422-21ae1d17ac0b" providerId="ADAL" clId="{797C8F51-F4A1-4BCD-BF3A-446334423DAE}" dt="2021-09-21T10:35:34.997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97C8F51-F4A1-4BCD-BF3A-446334423DAE}" dt="2021-09-21T10:35:34.997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067701834" sldId="261"/>
        </pc:sldMkLst>
      </pc:sldChg>
      <pc:sldChg chg="addSp modSp add modAnim">
        <pc:chgData name="Siniša Vuksan" userId="3af124f9-b8e7-46e3-9422-21ae1d17ac0b" providerId="ADAL" clId="{797C8F51-F4A1-4BCD-BF3A-446334423DAE}" dt="2021-09-21T12:09:51.120" v="292" actId="1036"/>
        <pc:sldMkLst>
          <pc:docMk/>
          <pc:sldMk cId="2122178903" sldId="288"/>
        </pc:sldMkLst>
        <pc:spChg chg="mod">
          <ac:chgData name="Siniša Vuksan" userId="3af124f9-b8e7-46e3-9422-21ae1d17ac0b" providerId="ADAL" clId="{797C8F51-F4A1-4BCD-BF3A-446334423DAE}" dt="2021-09-21T12:09:51.120" v="292" actId="1036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08:54.550" v="259" actId="1035"/>
          <ac:spMkLst>
            <pc:docMk/>
            <pc:sldMk cId="2122178903" sldId="288"/>
            <ac:spMk id="6" creationId="{FFE14C9D-F79A-42C0-87D5-7951E53F2573}"/>
          </ac:spMkLst>
        </pc:spChg>
        <pc:spChg chg="add mod">
          <ac:chgData name="Siniša Vuksan" userId="3af124f9-b8e7-46e3-9422-21ae1d17ac0b" providerId="ADAL" clId="{797C8F51-F4A1-4BCD-BF3A-446334423DAE}" dt="2021-09-21T12:09:32.058" v="277" actId="1036"/>
          <ac:spMkLst>
            <pc:docMk/>
            <pc:sldMk cId="2122178903" sldId="288"/>
            <ac:spMk id="8" creationId="{E74DEB7E-E58B-4602-A653-5856BDC59EB5}"/>
          </ac:spMkLst>
        </pc:spChg>
        <pc:spChg chg="mod">
          <ac:chgData name="Siniša Vuksan" userId="3af124f9-b8e7-46e3-9422-21ae1d17ac0b" providerId="ADAL" clId="{797C8F51-F4A1-4BCD-BF3A-446334423DAE}" dt="2021-09-21T12:09:48.040" v="282" actId="1036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Vuksan" userId="3af124f9-b8e7-46e3-9422-21ae1d17ac0b" providerId="ADAL" clId="{797C8F51-F4A1-4BCD-BF3A-446334423DAE}" dt="2021-09-21T10:38:26.373" v="26" actId="14100"/>
          <ac:picMkLst>
            <pc:docMk/>
            <pc:sldMk cId="2122178903" sldId="288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797C8F51-F4A1-4BCD-BF3A-446334423DAE}" dt="2021-09-21T12:09:18.018" v="271" actId="1038"/>
          <ac:picMkLst>
            <pc:docMk/>
            <pc:sldMk cId="2122178903" sldId="288"/>
            <ac:picMk id="7" creationId="{B84FDB09-BE7B-4B3E-81D2-D1640BD87FC5}"/>
          </ac:picMkLst>
        </pc:pic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236318662" sldId="292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772707989" sldId="293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442932805" sldId="294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450281488" sldId="295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821422838" sldId="296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651266649" sldId="302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972609630" sldId="304"/>
        </pc:sldMkLst>
      </pc:sldChg>
      <pc:sldChg chg="modSp add">
        <pc:chgData name="Siniša Vuksan" userId="3af124f9-b8e7-46e3-9422-21ae1d17ac0b" providerId="ADAL" clId="{797C8F51-F4A1-4BCD-BF3A-446334423DAE}" dt="2021-09-21T12:13:40.600" v="326" actId="20577"/>
        <pc:sldMkLst>
          <pc:docMk/>
          <pc:sldMk cId="986372035" sldId="305"/>
        </pc:sldMkLst>
        <pc:spChg chg="mod">
          <ac:chgData name="Siniša Vuksan" userId="3af124f9-b8e7-46e3-9422-21ae1d17ac0b" providerId="ADAL" clId="{797C8F51-F4A1-4BCD-BF3A-446334423DAE}" dt="2021-09-21T12:12:20.080" v="316" actId="1036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13:40.600" v="326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797C8F51-F4A1-4BCD-BF3A-446334423DAE}" dt="2021-09-21T12:12:07.337" v="307" actId="1035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797C8F51-F4A1-4BCD-BF3A-446334423DAE}" dt="2021-09-21T12:12:56.713" v="320" actId="1076"/>
          <ac:picMkLst>
            <pc:docMk/>
            <pc:sldMk cId="986372035" sldId="305"/>
            <ac:picMk id="6" creationId="{BE9B2350-381E-4834-8696-09EA5258CEB0}"/>
          </ac:picMkLst>
        </pc:pic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742920383" sldId="306"/>
        </pc:sldMkLst>
      </pc:sldChg>
    </pc:docChg>
  </pc:docChgLst>
  <pc:docChgLst>
    <pc:chgData name="Siniša Vuksan" userId="3af124f9-b8e7-46e3-9422-21ae1d17ac0b" providerId="ADAL" clId="{5107CAB1-1B5B-41D3-99FD-D4C2C6A5AE14}"/>
    <pc:docChg chg="undo custSel addSld delSld modSld sldOrd">
      <pc:chgData name="Siniša Vuksan" userId="3af124f9-b8e7-46e3-9422-21ae1d17ac0b" providerId="ADAL" clId="{5107CAB1-1B5B-41D3-99FD-D4C2C6A5AE14}" dt="2021-09-17T13:45:32.647" v="2624"/>
      <pc:docMkLst>
        <pc:docMk/>
      </pc:docMkLst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29T11:40:46.508" v="3766" actId="2696"/>
      <pc:docMkLst>
        <pc:docMk/>
      </pc:docMkLst>
      <pc:sldChg chg="modSp setBg">
        <pc:chgData name="Siniša Vuksan" userId="3af124f9-b8e7-46e3-9422-21ae1d17ac0b" providerId="ADAL" clId="{D6F7B15F-22FF-425B-B979-1D15F7CB28F4}" dt="2021-08-28T09:42:26.919" v="30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28T09:42:26.919" v="308" actId="20577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1722/408/9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1;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All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too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human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1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37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3"/>
            <a:ext cx="4821180" cy="6815873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21180" y="1245301"/>
            <a:ext cx="6652177" cy="982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Make </a:t>
            </a:r>
            <a:r>
              <a:rPr lang="hr-HR" sz="2000" b="1" dirty="0" err="1"/>
              <a:t>sentences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Mary</a:t>
            </a:r>
            <a:r>
              <a:rPr lang="hr-HR" sz="2000" b="1" dirty="0"/>
              <a:t>. </a:t>
            </a:r>
            <a:r>
              <a:rPr lang="hr-HR" sz="2000" i="1" dirty="0"/>
              <a:t>Napiši rečenice o </a:t>
            </a:r>
            <a:r>
              <a:rPr lang="hr-HR" sz="2000" i="1" dirty="0" err="1"/>
              <a:t>Mary</a:t>
            </a:r>
            <a:r>
              <a:rPr lang="hr-HR" sz="2000" i="1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7" y="1750349"/>
            <a:ext cx="11606242" cy="437652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Rezervirano mjesto sadržaja 2">
            <a:extLst>
              <a:ext uri="{FF2B5EF4-FFF2-40B4-BE49-F238E27FC236}">
                <a16:creationId xmlns="" xmlns:a16="http://schemas.microsoft.com/office/drawing/2014/main" id="{01C6BF2E-CB0A-4D03-8C0C-EE309A43E2DA}"/>
              </a:ext>
            </a:extLst>
          </p:cNvPr>
          <p:cNvSpPr txBox="1">
            <a:spLocks/>
          </p:cNvSpPr>
          <p:nvPr/>
        </p:nvSpPr>
        <p:spPr>
          <a:xfrm>
            <a:off x="616684" y="4693537"/>
            <a:ext cx="1123046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Mary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usually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eats</a:t>
            </a:r>
            <a:r>
              <a:rPr lang="hr-HR" sz="2000" i="1" dirty="0">
                <a:solidFill>
                  <a:srgbClr val="FF0000"/>
                </a:solidFill>
              </a:rPr>
              <a:t> home-</a:t>
            </a:r>
            <a:r>
              <a:rPr lang="hr-HR" sz="2000" i="1" dirty="0" err="1">
                <a:solidFill>
                  <a:srgbClr val="FF0000"/>
                </a:solidFill>
              </a:rPr>
              <a:t>cooked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meal</a:t>
            </a:r>
            <a:r>
              <a:rPr lang="hr-HR" sz="2000" i="1" dirty="0">
                <a:solidFill>
                  <a:srgbClr val="FF0000"/>
                </a:solidFill>
              </a:rPr>
              <a:t>. But </a:t>
            </a:r>
            <a:r>
              <a:rPr lang="hr-HR" sz="2000" i="1" dirty="0" err="1">
                <a:solidFill>
                  <a:srgbClr val="FF0000"/>
                </a:solidFill>
              </a:rPr>
              <a:t>tonight</a:t>
            </a:r>
            <a:r>
              <a:rPr lang="hr-HR" sz="2000" i="1" dirty="0">
                <a:solidFill>
                  <a:srgbClr val="FF0000"/>
                </a:solidFill>
              </a:rPr>
              <a:t>, </a:t>
            </a:r>
            <a:r>
              <a:rPr lang="hr-HR" sz="2000" i="1" dirty="0" err="1">
                <a:solidFill>
                  <a:srgbClr val="FF0000"/>
                </a:solidFill>
              </a:rPr>
              <a:t>she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is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eating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canned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food</a:t>
            </a:r>
            <a:r>
              <a:rPr lang="hr-HR" sz="20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609F3C44-02C9-41C9-B208-99F05CF5F20D}"/>
              </a:ext>
            </a:extLst>
          </p:cNvPr>
          <p:cNvSpPr txBox="1">
            <a:spLocks/>
          </p:cNvSpPr>
          <p:nvPr/>
        </p:nvSpPr>
        <p:spPr>
          <a:xfrm>
            <a:off x="616685" y="5135925"/>
            <a:ext cx="1123046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Mary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usually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sits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in</a:t>
            </a:r>
            <a:r>
              <a:rPr lang="hr-HR" sz="2000" i="1" dirty="0">
                <a:solidFill>
                  <a:srgbClr val="FF0000"/>
                </a:solidFill>
              </a:rPr>
              <a:t> front </a:t>
            </a:r>
            <a:r>
              <a:rPr lang="hr-HR" sz="2000" i="1" dirty="0" err="1">
                <a:solidFill>
                  <a:srgbClr val="FF0000"/>
                </a:solidFill>
              </a:rPr>
              <a:t>of</a:t>
            </a:r>
            <a:r>
              <a:rPr lang="hr-HR" sz="2000" i="1" dirty="0">
                <a:solidFill>
                  <a:srgbClr val="FF0000"/>
                </a:solidFill>
              </a:rPr>
              <a:t> TV. But </a:t>
            </a:r>
            <a:r>
              <a:rPr lang="hr-HR" sz="2000" i="1" dirty="0" err="1">
                <a:solidFill>
                  <a:srgbClr val="FF0000"/>
                </a:solidFill>
              </a:rPr>
              <a:t>tonight</a:t>
            </a:r>
            <a:r>
              <a:rPr lang="hr-HR" sz="2000" i="1" dirty="0">
                <a:solidFill>
                  <a:srgbClr val="FF0000"/>
                </a:solidFill>
              </a:rPr>
              <a:t>, </a:t>
            </a:r>
            <a:r>
              <a:rPr lang="hr-HR" sz="2000" i="1" dirty="0" err="1">
                <a:solidFill>
                  <a:srgbClr val="FF0000"/>
                </a:solidFill>
              </a:rPr>
              <a:t>she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is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sitting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around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the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campfire</a:t>
            </a:r>
            <a:r>
              <a:rPr lang="hr-HR" sz="20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B01B29D0-CCA9-4BCB-974A-19E40ECDD288}"/>
              </a:ext>
            </a:extLst>
          </p:cNvPr>
          <p:cNvSpPr txBox="1">
            <a:spLocks/>
          </p:cNvSpPr>
          <p:nvPr/>
        </p:nvSpPr>
        <p:spPr>
          <a:xfrm>
            <a:off x="635862" y="5586573"/>
            <a:ext cx="1123046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Mary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usually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spends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afternoons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in</a:t>
            </a:r>
            <a:r>
              <a:rPr lang="hr-HR" sz="2000" i="1" dirty="0">
                <a:solidFill>
                  <a:srgbClr val="FF0000"/>
                </a:solidFill>
              </a:rPr>
              <a:t> a </a:t>
            </a:r>
            <a:r>
              <a:rPr lang="hr-HR" sz="2000" i="1" dirty="0" err="1">
                <a:solidFill>
                  <a:srgbClr val="FF0000"/>
                </a:solidFill>
              </a:rPr>
              <a:t>cafe</a:t>
            </a:r>
            <a:r>
              <a:rPr lang="hr-HR" sz="2000" i="1" dirty="0">
                <a:solidFill>
                  <a:srgbClr val="FF0000"/>
                </a:solidFill>
              </a:rPr>
              <a:t>. But </a:t>
            </a:r>
            <a:r>
              <a:rPr lang="hr-HR" sz="2000" i="1" dirty="0" err="1">
                <a:solidFill>
                  <a:srgbClr val="FF0000"/>
                </a:solidFill>
              </a:rPr>
              <a:t>today</a:t>
            </a:r>
            <a:r>
              <a:rPr lang="hr-HR" sz="2000" i="1" dirty="0">
                <a:solidFill>
                  <a:srgbClr val="FF0000"/>
                </a:solidFill>
              </a:rPr>
              <a:t>, </a:t>
            </a:r>
            <a:r>
              <a:rPr lang="hr-HR" sz="2000" i="1" dirty="0" err="1">
                <a:solidFill>
                  <a:srgbClr val="FF0000"/>
                </a:solidFill>
              </a:rPr>
              <a:t>she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is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spending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afternoon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in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the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woods</a:t>
            </a:r>
            <a:r>
              <a:rPr lang="hr-HR" sz="2000" i="1" dirty="0">
                <a:solidFill>
                  <a:srgbClr val="FF0000"/>
                </a:solidFill>
              </a:rPr>
              <a:t>.  </a:t>
            </a:r>
          </a:p>
        </p:txBody>
      </p:sp>
    </p:spTree>
    <p:extLst>
      <p:ext uri="{BB962C8B-B14F-4D97-AF65-F5344CB8AC3E}">
        <p14:creationId xmlns="" xmlns:p14="http://schemas.microsoft.com/office/powerpoint/2010/main" val="3450281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build="p"/>
      <p:bldP spid="17" grpId="0" build="p"/>
      <p:bldP spid="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" y="26591"/>
            <a:ext cx="4821180" cy="6815873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25246" y="1045033"/>
            <a:ext cx="7044980" cy="114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Turn the adjectives into adverbs. Use them in the sentences on the right.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5" y="1779133"/>
            <a:ext cx="11340561" cy="342579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D742D2B4-911F-4E77-9C83-B556ABBDCB0C}"/>
              </a:ext>
            </a:extLst>
          </p:cNvPr>
          <p:cNvSpPr txBox="1">
            <a:spLocks/>
          </p:cNvSpPr>
          <p:nvPr/>
        </p:nvSpPr>
        <p:spPr>
          <a:xfrm>
            <a:off x="2525427" y="2464516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emotionally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C4C3A80F-A1ED-49C4-A5B8-1D105ED8D5A8}"/>
              </a:ext>
            </a:extLst>
          </p:cNvPr>
          <p:cNvSpPr txBox="1">
            <a:spLocks/>
          </p:cNvSpPr>
          <p:nvPr/>
        </p:nvSpPr>
        <p:spPr>
          <a:xfrm>
            <a:off x="2525427" y="2880444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really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="" xmlns:a16="http://schemas.microsoft.com/office/drawing/2014/main" id="{3CC502D6-F4E7-4E7C-8D6A-88DB603DD0DD}"/>
              </a:ext>
            </a:extLst>
          </p:cNvPr>
          <p:cNvSpPr txBox="1">
            <a:spLocks/>
          </p:cNvSpPr>
          <p:nvPr/>
        </p:nvSpPr>
        <p:spPr>
          <a:xfrm>
            <a:off x="2525427" y="3283067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absolutely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="" xmlns:a16="http://schemas.microsoft.com/office/drawing/2014/main" id="{BBB5A2B3-7049-4870-9638-A25D8824377A}"/>
              </a:ext>
            </a:extLst>
          </p:cNvPr>
          <p:cNvSpPr txBox="1">
            <a:spLocks/>
          </p:cNvSpPr>
          <p:nvPr/>
        </p:nvSpPr>
        <p:spPr>
          <a:xfrm>
            <a:off x="2525427" y="3700837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amazingly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="" xmlns:a16="http://schemas.microsoft.com/office/drawing/2014/main" id="{2BC696C5-D228-4392-A0EA-9A010C1FDC7B}"/>
              </a:ext>
            </a:extLst>
          </p:cNvPr>
          <p:cNvSpPr txBox="1">
            <a:spLocks/>
          </p:cNvSpPr>
          <p:nvPr/>
        </p:nvSpPr>
        <p:spPr>
          <a:xfrm>
            <a:off x="2525427" y="4519605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terribly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="" xmlns:a16="http://schemas.microsoft.com/office/drawing/2014/main" id="{3F554691-DFFB-443C-82CC-CE4911880EEB}"/>
              </a:ext>
            </a:extLst>
          </p:cNvPr>
          <p:cNvSpPr txBox="1">
            <a:spLocks/>
          </p:cNvSpPr>
          <p:nvPr/>
        </p:nvSpPr>
        <p:spPr>
          <a:xfrm>
            <a:off x="7916033" y="2464516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absolutely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="" xmlns:a16="http://schemas.microsoft.com/office/drawing/2014/main" id="{1FF506C2-8032-4DAD-A2BD-F2F485EFD407}"/>
              </a:ext>
            </a:extLst>
          </p:cNvPr>
          <p:cNvSpPr txBox="1">
            <a:spLocks/>
          </p:cNvSpPr>
          <p:nvPr/>
        </p:nvSpPr>
        <p:spPr>
          <a:xfrm>
            <a:off x="6821008" y="2880444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terribly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="" xmlns:a16="http://schemas.microsoft.com/office/drawing/2014/main" id="{99ECFFDC-9935-4263-A3F3-83265DFA643C}"/>
              </a:ext>
            </a:extLst>
          </p:cNvPr>
          <p:cNvSpPr txBox="1">
            <a:spLocks/>
          </p:cNvSpPr>
          <p:nvPr/>
        </p:nvSpPr>
        <p:spPr>
          <a:xfrm>
            <a:off x="7649883" y="3325744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really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7" name="Rezervirano mjesto sadržaja 2">
            <a:extLst>
              <a:ext uri="{FF2B5EF4-FFF2-40B4-BE49-F238E27FC236}">
                <a16:creationId xmlns="" xmlns:a16="http://schemas.microsoft.com/office/drawing/2014/main" id="{8C965D01-833E-4CCF-BD22-F7404C8B5451}"/>
              </a:ext>
            </a:extLst>
          </p:cNvPr>
          <p:cNvSpPr txBox="1">
            <a:spLocks/>
          </p:cNvSpPr>
          <p:nvPr/>
        </p:nvSpPr>
        <p:spPr>
          <a:xfrm>
            <a:off x="6821008" y="3699212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emotionally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8" name="Rezervirano mjesto sadržaja 2">
            <a:extLst>
              <a:ext uri="{FF2B5EF4-FFF2-40B4-BE49-F238E27FC236}">
                <a16:creationId xmlns="" xmlns:a16="http://schemas.microsoft.com/office/drawing/2014/main" id="{5DA9CAA2-B011-4770-80FD-EB7A11BA79E9}"/>
              </a:ext>
            </a:extLst>
          </p:cNvPr>
          <p:cNvSpPr txBox="1">
            <a:spLocks/>
          </p:cNvSpPr>
          <p:nvPr/>
        </p:nvSpPr>
        <p:spPr>
          <a:xfrm>
            <a:off x="7649883" y="4519605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amazingly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609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build="p"/>
      <p:bldP spid="18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" y="26591"/>
            <a:ext cx="4821180" cy="6815873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25246" y="1502229"/>
            <a:ext cx="6652177" cy="1128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Fill in the gaps with the appropriate adverbs</a:t>
            </a:r>
            <a:r>
              <a:rPr lang="hr-HR" sz="2000" b="1" dirty="0"/>
              <a:t>. </a:t>
            </a: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86" y="2272997"/>
            <a:ext cx="9984693" cy="231200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68208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1691" cy="6835752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4811691" y="317553"/>
            <a:ext cx="7013037" cy="370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Take a look at this piece of advice on how to improve your English!</a:t>
            </a:r>
            <a:r>
              <a:rPr lang="hr-HR" sz="2000" b="1" dirty="0"/>
              <a:t> </a:t>
            </a:r>
            <a:r>
              <a:rPr lang="en-US" sz="2000" b="1" dirty="0"/>
              <a:t>No matter how much language you understand, you will not be able to communicate</a:t>
            </a:r>
            <a:r>
              <a:rPr lang="hr-HR" sz="2000" b="1" dirty="0"/>
              <a:t> </a:t>
            </a:r>
            <a:r>
              <a:rPr lang="en-US" sz="2000" b="1" dirty="0"/>
              <a:t>successfully unless you – speak.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54" y="2233748"/>
            <a:ext cx="9019873" cy="430669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72707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30"/>
            <a:ext cx="4839504" cy="687593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B84FDB09-BE7B-4B3E-81D2-D1640BD87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7" y="2241176"/>
            <a:ext cx="11456706" cy="439147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679243D0-F3E7-4D80-911F-1C3625648221}"/>
              </a:ext>
            </a:extLst>
          </p:cNvPr>
          <p:cNvSpPr txBox="1">
            <a:spLocks/>
          </p:cNvSpPr>
          <p:nvPr/>
        </p:nvSpPr>
        <p:spPr>
          <a:xfrm>
            <a:off x="5615136" y="3055042"/>
            <a:ext cx="6113437" cy="34502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opisati karakter i sposobnosti osobe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razgovarati o događajima koji se događaju sada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govoriti o navikama i rutinama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koristiti prijedloge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imenovati i opisati osjećaje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govoriti o drugima koristeći rečenice i izraze koji ih neće uvrijediti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napisati kratku priču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razumjeti književnu kritiku</a:t>
            </a:r>
          </a:p>
          <a:p>
            <a:pPr>
              <a:buFontTx/>
              <a:buChar char="-"/>
            </a:pPr>
            <a:endParaRPr lang="hr-HR" sz="2000" i="1" dirty="0"/>
          </a:p>
          <a:p>
            <a:pPr>
              <a:buFontTx/>
              <a:buChar char="-"/>
            </a:pPr>
            <a:endParaRPr lang="hr-HR" sz="2000" i="1" dirty="0"/>
          </a:p>
        </p:txBody>
      </p:sp>
    </p:spTree>
    <p:extLst>
      <p:ext uri="{BB962C8B-B14F-4D97-AF65-F5344CB8AC3E}">
        <p14:creationId xmlns="" xmlns:p14="http://schemas.microsoft.com/office/powerpoint/2010/main" val="2122178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513" y="140369"/>
            <a:ext cx="7071664" cy="529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Can you pronounce these words?</a:t>
            </a:r>
            <a:r>
              <a:rPr lang="hr-HR" sz="2000" b="1" dirty="0"/>
              <a:t> </a:t>
            </a:r>
            <a:r>
              <a:rPr lang="en-US" sz="2000" b="1" dirty="0" smtClean="0"/>
              <a:t>Can </a:t>
            </a:r>
            <a:r>
              <a:rPr lang="en-US" sz="2000" b="1" dirty="0"/>
              <a:t>you use them in context?</a:t>
            </a:r>
            <a:r>
              <a:rPr lang="hr-HR" sz="2000" b="1" dirty="0"/>
              <a:t> </a:t>
            </a:r>
            <a:r>
              <a:rPr lang="hr-HR" sz="2000" i="1" dirty="0"/>
              <a:t/>
            </a:r>
            <a:br>
              <a:rPr lang="hr-HR" sz="2000" i="1" dirty="0"/>
            </a:br>
            <a:endParaRPr lang="hr-HR" sz="1400" i="1" dirty="0"/>
          </a:p>
          <a:p>
            <a:pPr marL="0" indent="0">
              <a:buNone/>
            </a:pPr>
            <a:endParaRPr lang="hr-HR" sz="1400" i="1" dirty="0"/>
          </a:p>
          <a:p>
            <a:pPr marL="0" indent="0">
              <a:buNone/>
            </a:pPr>
            <a:endParaRPr lang="hr-HR" sz="1400" i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0993" cy="683476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13" y="860502"/>
            <a:ext cx="6474640" cy="90883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6820CD79-3468-45FB-AA9D-F0177DDA7B22}"/>
              </a:ext>
            </a:extLst>
          </p:cNvPr>
          <p:cNvSpPr txBox="1">
            <a:spLocks/>
          </p:cNvSpPr>
          <p:nvPr/>
        </p:nvSpPr>
        <p:spPr>
          <a:xfrm>
            <a:off x="5047072" y="2489473"/>
            <a:ext cx="7071664" cy="509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/>
              <a:t>How </a:t>
            </a:r>
            <a:r>
              <a:rPr lang="hr-HR" sz="2000" b="1" dirty="0" err="1"/>
              <a:t>many</a:t>
            </a:r>
            <a:r>
              <a:rPr lang="hr-HR" sz="2000" b="1" dirty="0"/>
              <a:t>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br>
              <a:rPr lang="hr-HR" sz="2000" b="1" dirty="0"/>
            </a:br>
            <a:r>
              <a:rPr lang="hr-HR" sz="2000" b="1" dirty="0" err="1"/>
              <a:t>name</a:t>
            </a:r>
            <a:r>
              <a:rPr lang="hr-HR" sz="2000" b="1" dirty="0"/>
              <a:t>? </a:t>
            </a:r>
            <a:endParaRPr lang="hr-HR" sz="2000" i="1" dirty="0"/>
          </a:p>
          <a:p>
            <a:pPr>
              <a:buFontTx/>
              <a:buChar char="-"/>
            </a:pPr>
            <a:r>
              <a:rPr lang="hr-HR" sz="2000" b="1" dirty="0" err="1"/>
              <a:t>adjectives</a:t>
            </a:r>
            <a:r>
              <a:rPr lang="hr-HR" sz="2000" b="1" dirty="0"/>
              <a:t> </a:t>
            </a:r>
            <a:r>
              <a:rPr lang="hr-HR" sz="2000" b="1" dirty="0" err="1"/>
              <a:t>describing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 err="1"/>
              <a:t>character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i="1" dirty="0" smtClean="0"/>
              <a:t>pridjeva koji opisuju</a:t>
            </a:r>
            <a:br>
              <a:rPr lang="hr-HR" sz="2000" i="1" dirty="0" smtClean="0"/>
            </a:br>
            <a:r>
              <a:rPr lang="hr-HR" sz="2000" i="1" dirty="0" smtClean="0"/>
              <a:t>karakter</a:t>
            </a:r>
            <a:endParaRPr lang="hr-HR" sz="2000" i="1" dirty="0"/>
          </a:p>
          <a:p>
            <a:pPr>
              <a:buFontTx/>
              <a:buChar char="-"/>
            </a:pPr>
            <a:r>
              <a:rPr lang="hr-HR" sz="2000" b="1" dirty="0" err="1"/>
              <a:t>adverbs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i="1" dirty="0"/>
              <a:t>priloga</a:t>
            </a:r>
          </a:p>
          <a:p>
            <a:pPr>
              <a:buFontTx/>
              <a:buChar char="-"/>
            </a:pPr>
            <a:r>
              <a:rPr lang="hr-HR" sz="2000" b="1" dirty="0" err="1"/>
              <a:t>emotions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i="1" dirty="0"/>
              <a:t>osjećaja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b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E9B2350-381E-4834-8696-09EA5258C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552" y="2292731"/>
            <a:ext cx="3811601" cy="401462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86372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6692" y="311647"/>
            <a:ext cx="1785307" cy="3214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Find 10 mistakes in the text.</a:t>
            </a:r>
            <a:r>
              <a:rPr lang="hr-HR" sz="2000" b="1" dirty="0"/>
              <a:t> </a:t>
            </a:r>
            <a:r>
              <a:rPr lang="en-US" sz="2000" b="1" dirty="0"/>
              <a:t>Correct them and copy the text in your notebook.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9"/>
            <a:ext cx="4809360" cy="6832441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4809360" y="3583838"/>
            <a:ext cx="7276144" cy="3274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Janis and her sister Kate are so different. Janis is </a:t>
            </a:r>
            <a:r>
              <a:rPr lang="en-US" sz="2000" b="1" dirty="0">
                <a:solidFill>
                  <a:srgbClr val="C00000"/>
                </a:solidFill>
              </a:rPr>
              <a:t>amazing</a:t>
            </a:r>
            <a:r>
              <a:rPr lang="hr-HR" sz="2000" b="1" dirty="0" err="1">
                <a:solidFill>
                  <a:srgbClr val="C00000"/>
                </a:solidFill>
              </a:rPr>
              <a:t>ly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/>
              <a:t>brave</a:t>
            </a:r>
            <a:r>
              <a:rPr lang="hr-HR" sz="2000" b="1" dirty="0"/>
              <a:t> </a:t>
            </a:r>
            <a:r>
              <a:rPr lang="en-US" sz="2000" b="1" dirty="0"/>
              <a:t>and Kate is afraid of everything.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Kate, on the other hand, listens to</a:t>
            </a:r>
            <a:r>
              <a:rPr lang="hr-HR" sz="2000" b="1" dirty="0"/>
              <a:t> </a:t>
            </a:r>
            <a:r>
              <a:rPr lang="en-US" sz="2000" b="1" dirty="0"/>
              <a:t>people </a:t>
            </a:r>
            <a:r>
              <a:rPr lang="en-US" sz="2000" b="1" dirty="0" err="1">
                <a:solidFill>
                  <a:srgbClr val="C00000"/>
                </a:solidFill>
              </a:rPr>
              <a:t>attenti</a:t>
            </a:r>
            <a:r>
              <a:rPr lang="hr-HR" sz="2000" b="1" dirty="0" err="1">
                <a:solidFill>
                  <a:srgbClr val="C00000"/>
                </a:solidFill>
              </a:rPr>
              <a:t>vely</a:t>
            </a:r>
            <a:r>
              <a:rPr lang="en-US" sz="2000" b="1" dirty="0"/>
              <a:t>,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whereas Janis </a:t>
            </a:r>
            <a:r>
              <a:rPr lang="en-US" sz="2000" b="1" dirty="0">
                <a:solidFill>
                  <a:srgbClr val="C00000"/>
                </a:solidFill>
              </a:rPr>
              <a:t>never listen</a:t>
            </a:r>
            <a:r>
              <a:rPr lang="hr-HR" sz="2000" b="1" dirty="0">
                <a:solidFill>
                  <a:srgbClr val="C00000"/>
                </a:solidFill>
              </a:rPr>
              <a:t>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/>
              <a:t>to anybody.</a:t>
            </a:r>
            <a:r>
              <a:rPr lang="hr-HR" sz="2000" b="1" dirty="0"/>
              <a:t> </a:t>
            </a:r>
            <a:r>
              <a:rPr lang="en-US" sz="2000" b="1" dirty="0"/>
              <a:t>Kate is very creative.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At this moment she </a:t>
            </a:r>
            <a:r>
              <a:rPr lang="hr-HR" sz="2000" b="1" dirty="0" err="1">
                <a:solidFill>
                  <a:srgbClr val="C00000"/>
                </a:solidFill>
              </a:rPr>
              <a:t>is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sitting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/>
              <a:t>in the park, painting</a:t>
            </a:r>
            <a:r>
              <a:rPr lang="hr-HR" sz="2000" b="1" dirty="0"/>
              <a:t> </a:t>
            </a:r>
            <a:r>
              <a:rPr lang="en-US" sz="2000" b="1" dirty="0"/>
              <a:t>the trees.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She says that painting helps her overcome </a:t>
            </a:r>
            <a:r>
              <a:rPr lang="en-US" sz="2000" b="1" dirty="0">
                <a:solidFill>
                  <a:srgbClr val="C00000"/>
                </a:solidFill>
              </a:rPr>
              <a:t>sadness</a:t>
            </a:r>
          </a:p>
          <a:p>
            <a:pPr marL="0" indent="0">
              <a:buNone/>
            </a:pPr>
            <a:r>
              <a:rPr lang="en-US" sz="2000" b="1" dirty="0"/>
              <a:t>and </a:t>
            </a:r>
            <a:r>
              <a:rPr lang="en-US" sz="2000" b="1" dirty="0">
                <a:solidFill>
                  <a:srgbClr val="C00000"/>
                </a:solidFill>
              </a:rPr>
              <a:t>ang</a:t>
            </a:r>
            <a:r>
              <a:rPr lang="hr-HR" sz="2000" b="1" dirty="0" err="1">
                <a:solidFill>
                  <a:srgbClr val="C00000"/>
                </a:solidFill>
              </a:rPr>
              <a:t>er</a:t>
            </a:r>
            <a:r>
              <a:rPr lang="en-US" sz="2000" b="1" dirty="0"/>
              <a:t>. Janis is not interested in nature. She goes to the</a:t>
            </a:r>
            <a:r>
              <a:rPr lang="hr-HR" sz="2000" b="1" dirty="0"/>
              <a:t> </a:t>
            </a:r>
            <a:r>
              <a:rPr lang="en-US" sz="2000" b="1" dirty="0"/>
              <a:t>park twice a day.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She </a:t>
            </a:r>
            <a:r>
              <a:rPr lang="hr-HR" sz="2000" b="1" dirty="0" err="1">
                <a:solidFill>
                  <a:srgbClr val="C00000"/>
                </a:solidFill>
              </a:rPr>
              <a:t>walks</a:t>
            </a:r>
            <a:r>
              <a:rPr lang="hr-HR" sz="2000" b="1" dirty="0"/>
              <a:t> </a:t>
            </a:r>
            <a:r>
              <a:rPr lang="en-US" sz="2000" b="1" dirty="0"/>
              <a:t>her dog there.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But she never</a:t>
            </a:r>
            <a:r>
              <a:rPr lang="hr-HR" sz="2000" b="1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look</a:t>
            </a:r>
            <a:r>
              <a:rPr lang="hr-HR" sz="2000" b="1" dirty="0">
                <a:solidFill>
                  <a:srgbClr val="C00000"/>
                </a:solidFill>
              </a:rPr>
              <a:t>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/>
              <a:t>around.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She </a:t>
            </a:r>
            <a:r>
              <a:rPr lang="en-US" sz="2000" b="1" dirty="0">
                <a:solidFill>
                  <a:srgbClr val="C00000"/>
                </a:solidFill>
              </a:rPr>
              <a:t>stare</a:t>
            </a:r>
            <a:r>
              <a:rPr lang="hr-HR" sz="2000" b="1" dirty="0">
                <a:solidFill>
                  <a:srgbClr val="C00000"/>
                </a:solidFill>
              </a:rPr>
              <a:t>s</a:t>
            </a:r>
            <a:r>
              <a:rPr lang="en-US" sz="2000" b="1" dirty="0"/>
              <a:t> at her phone all the time.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She checks the</a:t>
            </a:r>
            <a:r>
              <a:rPr lang="hr-HR" sz="2000" b="1" dirty="0"/>
              <a:t> m</a:t>
            </a:r>
            <a:r>
              <a:rPr lang="en-US" sz="2000" b="1" dirty="0" err="1"/>
              <a:t>essages</a:t>
            </a:r>
            <a:r>
              <a:rPr lang="en-US" sz="2000" b="1" dirty="0"/>
              <a:t> and answers them </a:t>
            </a:r>
            <a:r>
              <a:rPr lang="en-US" sz="2000" b="1" dirty="0">
                <a:solidFill>
                  <a:srgbClr val="C00000"/>
                </a:solidFill>
              </a:rPr>
              <a:t>quick</a:t>
            </a:r>
            <a:r>
              <a:rPr lang="hr-HR" sz="2000" b="1" dirty="0" err="1">
                <a:solidFill>
                  <a:srgbClr val="C00000"/>
                </a:solidFill>
              </a:rPr>
              <a:t>ly</a:t>
            </a:r>
            <a:r>
              <a:rPr lang="en-US" sz="2000" b="1" dirty="0"/>
              <a:t>. She takes a lot of selfies.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5" y="214026"/>
            <a:ext cx="10072922" cy="321497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36318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7" y="19277"/>
            <a:ext cx="4811729" cy="683217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1" y="1342977"/>
            <a:ext cx="10542385" cy="425985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49998313-A206-4FBF-ADE6-452626A8D4EE}"/>
              </a:ext>
            </a:extLst>
          </p:cNvPr>
          <p:cNvSpPr txBox="1">
            <a:spLocks/>
          </p:cNvSpPr>
          <p:nvPr/>
        </p:nvSpPr>
        <p:spPr>
          <a:xfrm>
            <a:off x="6103900" y="2245858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olite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3A247832-7899-4998-8F3C-86AC66DB3F6F}"/>
              </a:ext>
            </a:extLst>
          </p:cNvPr>
          <p:cNvSpPr txBox="1">
            <a:spLocks/>
          </p:cNvSpPr>
          <p:nvPr/>
        </p:nvSpPr>
        <p:spPr>
          <a:xfrm>
            <a:off x="5682243" y="3365345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eliable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E915451B-C7E2-4D6D-A9A7-51D2041E42FD}"/>
              </a:ext>
            </a:extLst>
          </p:cNvPr>
          <p:cNvSpPr txBox="1">
            <a:spLocks/>
          </p:cNvSpPr>
          <p:nvPr/>
        </p:nvSpPr>
        <p:spPr>
          <a:xfrm>
            <a:off x="6478233" y="4472579"/>
            <a:ext cx="1778166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lexible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810BA0AD-9ACD-45FA-8E08-8776742750E9}"/>
              </a:ext>
            </a:extLst>
          </p:cNvPr>
          <p:cNvSpPr txBox="1">
            <a:spLocks/>
          </p:cNvSpPr>
          <p:nvPr/>
        </p:nvSpPr>
        <p:spPr>
          <a:xfrm>
            <a:off x="6270135" y="5021135"/>
            <a:ext cx="1778165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ttentive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8C9929DA-BB27-4D78-9D75-4A70D348DE3C}"/>
              </a:ext>
            </a:extLst>
          </p:cNvPr>
          <p:cNvSpPr txBox="1">
            <a:spLocks/>
          </p:cNvSpPr>
          <p:nvPr/>
        </p:nvSpPr>
        <p:spPr>
          <a:xfrm>
            <a:off x="7440230" y="2806783"/>
            <a:ext cx="2034815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ociable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FC24B69F-A050-45D7-9B6F-CB0625D28B14}"/>
              </a:ext>
            </a:extLst>
          </p:cNvPr>
          <p:cNvSpPr txBox="1">
            <a:spLocks/>
          </p:cNvSpPr>
          <p:nvPr/>
        </p:nvSpPr>
        <p:spPr>
          <a:xfrm>
            <a:off x="6582023" y="3923210"/>
            <a:ext cx="162212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umorous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 build="p"/>
      <p:bldP spid="10" grpId="0" build="p"/>
      <p:bldP spid="12" grpId="0" build="p"/>
      <p:bldP spid="13" grpId="0" build="p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" y="5359"/>
            <a:ext cx="4803973" cy="682115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18831" y="312262"/>
            <a:ext cx="6973466" cy="89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Turn these adjectives into nouns.</a:t>
            </a:r>
            <a:r>
              <a:rPr lang="hr-HR" sz="2000" b="1" dirty="0"/>
              <a:t> </a:t>
            </a:r>
            <a:r>
              <a:rPr lang="hr-HR" sz="2000" i="1" dirty="0"/>
              <a:t>Pretvori pridjeve u imenice.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31" y="760647"/>
            <a:ext cx="7012850" cy="455704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DBE0434C-11F2-43EE-B5AE-02F82EE91147}"/>
              </a:ext>
            </a:extLst>
          </p:cNvPr>
          <p:cNvSpPr txBox="1">
            <a:spLocks/>
          </p:cNvSpPr>
          <p:nvPr/>
        </p:nvSpPr>
        <p:spPr>
          <a:xfrm>
            <a:off x="7537632" y="1430355"/>
            <a:ext cx="3552734" cy="370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600" i="1" dirty="0" err="1">
                <a:solidFill>
                  <a:srgbClr val="FF0000"/>
                </a:solidFill>
              </a:rPr>
              <a:t>boredom</a:t>
            </a:r>
            <a:endParaRPr lang="hr-HR" sz="26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600" i="1" dirty="0" err="1">
                <a:solidFill>
                  <a:srgbClr val="FF0000"/>
                </a:solidFill>
              </a:rPr>
              <a:t>loneliness</a:t>
            </a:r>
            <a:endParaRPr lang="hr-HR" sz="26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600" i="1" dirty="0" err="1">
                <a:solidFill>
                  <a:srgbClr val="FF0000"/>
                </a:solidFill>
              </a:rPr>
              <a:t>embarrassment</a:t>
            </a:r>
            <a:endParaRPr lang="hr-HR" sz="26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600" i="1" dirty="0">
                <a:solidFill>
                  <a:srgbClr val="FF0000"/>
                </a:solidFill>
              </a:rPr>
              <a:t>pride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600" i="1" dirty="0" err="1">
                <a:solidFill>
                  <a:srgbClr val="FF0000"/>
                </a:solidFill>
              </a:rPr>
              <a:t>jealousy</a:t>
            </a:r>
            <a:endParaRPr lang="hr-HR" sz="26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600" i="1" dirty="0" err="1">
                <a:solidFill>
                  <a:srgbClr val="FF0000"/>
                </a:solidFill>
              </a:rPr>
              <a:t>shame</a:t>
            </a:r>
            <a:endParaRPr lang="hr-HR" sz="26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600" i="1" dirty="0" err="1">
                <a:solidFill>
                  <a:srgbClr val="FF0000"/>
                </a:solidFill>
              </a:rPr>
              <a:t>sadness</a:t>
            </a:r>
            <a:endParaRPr lang="hr-HR" sz="26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600" i="1" dirty="0" err="1">
                <a:solidFill>
                  <a:srgbClr val="FF0000"/>
                </a:solidFill>
              </a:rPr>
              <a:t>anger</a:t>
            </a:r>
            <a:endParaRPr lang="hr-HR" sz="2600" i="1" dirty="0">
              <a:solidFill>
                <a:srgbClr val="FF0000"/>
              </a:solidFill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="" xmlns:a16="http://schemas.microsoft.com/office/drawing/2014/main" id="{4A6BCB86-E9F5-40E0-94E4-B4506EEB71A4}"/>
              </a:ext>
            </a:extLst>
          </p:cNvPr>
          <p:cNvSpPr/>
          <p:nvPr/>
        </p:nvSpPr>
        <p:spPr>
          <a:xfrm>
            <a:off x="4832462" y="5809979"/>
            <a:ext cx="53688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Check what you have learnt</a:t>
            </a:r>
            <a:r>
              <a:rPr lang="hr-HR" sz="2000" b="1" dirty="0"/>
              <a:t>:</a:t>
            </a:r>
            <a:br>
              <a:rPr lang="hr-HR" sz="2000" b="1" dirty="0"/>
            </a:br>
            <a:r>
              <a:rPr lang="hr-HR" sz="2000" i="1" dirty="0"/>
              <a:t>Provjeri koliko si naučio:</a:t>
            </a:r>
            <a:endParaRPr lang="hr-HR" sz="2000" i="1" dirty="0">
              <a:solidFill>
                <a:srgbClr val="C00000"/>
              </a:solidFill>
            </a:endParaRPr>
          </a:p>
          <a:p>
            <a:r>
              <a:rPr lang="hr-HR" sz="2000" i="1" dirty="0">
                <a:solidFill>
                  <a:srgbClr val="C00000"/>
                </a:solidFill>
                <a:hlinkClick r:id="rId4"/>
              </a:rPr>
              <a:t>https://wordwall.net/play/11722/408/915</a:t>
            </a:r>
            <a:endParaRPr lang="hr-HR" sz="2000" i="1" dirty="0">
              <a:solidFill>
                <a:srgbClr val="C00000"/>
              </a:solidFill>
            </a:endParaRPr>
          </a:p>
          <a:p>
            <a:endParaRPr lang="hr-HR" sz="2000" i="1" dirty="0">
              <a:solidFill>
                <a:srgbClr val="C00000"/>
              </a:solidFill>
            </a:endParaRPr>
          </a:p>
          <a:p>
            <a:endParaRPr lang="hr-H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932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"/>
            <a:ext cx="4803973" cy="682115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5091801" y="1005840"/>
            <a:ext cx="6973466" cy="1963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the text and </a:t>
            </a:r>
            <a:r>
              <a:rPr lang="hr-HR" sz="2000" b="1" dirty="0" err="1"/>
              <a:t>circle</a:t>
            </a:r>
            <a:r>
              <a:rPr lang="en-US" sz="2000" b="1" dirty="0"/>
              <a:t> the </a:t>
            </a:r>
            <a:r>
              <a:rPr lang="hr-HR" sz="2000" b="1" dirty="0" err="1"/>
              <a:t>correct</a:t>
            </a:r>
            <a:r>
              <a:rPr lang="en-US" sz="2000" b="1" dirty="0"/>
              <a:t> word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6" y="1772446"/>
            <a:ext cx="11772733" cy="381884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4" descr="Vidi izvornu sliku">
            <a:extLst>
              <a:ext uri="{FF2B5EF4-FFF2-40B4-BE49-F238E27FC236}">
                <a16:creationId xmlns="" xmlns:a16="http://schemas.microsoft.com/office/drawing/2014/main" id="{5CA955A9-91C0-46AA-A563-7A51AB82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31" y="2336815"/>
            <a:ext cx="1212144" cy="55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="" xmlns:a16="http://schemas.microsoft.com/office/drawing/2014/main" id="{DFAC038A-9912-43AE-8A1F-047ACF7E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681" y="2276422"/>
            <a:ext cx="629627" cy="674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="" xmlns:a16="http://schemas.microsoft.com/office/drawing/2014/main" id="{8A05A2FA-8140-4017-923D-7EEF58FB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9" y="2792156"/>
            <a:ext cx="1212144" cy="55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="" xmlns:a16="http://schemas.microsoft.com/office/drawing/2014/main" id="{3BD2DEC5-36A4-4135-8026-57124EA8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88" y="4035089"/>
            <a:ext cx="1408489" cy="629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="" xmlns:a16="http://schemas.microsoft.com/office/drawing/2014/main" id="{DDAAC287-76B2-4C13-96E4-8FD57BA1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15" y="3152291"/>
            <a:ext cx="987370" cy="697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="" xmlns:a16="http://schemas.microsoft.com/office/drawing/2014/main" id="{832B72D5-8DF0-4E58-A5A4-152CF1F6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86" y="3605349"/>
            <a:ext cx="1244368" cy="629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="" xmlns:a16="http://schemas.microsoft.com/office/drawing/2014/main" id="{1A267A9C-7F90-44ED-94D5-86030087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608" y="4050315"/>
            <a:ext cx="1408489" cy="629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="" xmlns:a16="http://schemas.microsoft.com/office/drawing/2014/main" id="{62DB4BFF-2426-4D44-9F73-2E59106FD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18" y="4522941"/>
            <a:ext cx="877459" cy="629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1266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3973" cy="682115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5091801" y="1266713"/>
            <a:ext cx="6973466" cy="174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Finish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sentences</a:t>
            </a:r>
            <a:r>
              <a:rPr lang="hr-HR" sz="2000" b="1" dirty="0"/>
              <a:t>. </a:t>
            </a:r>
            <a:r>
              <a:rPr lang="hr-HR" sz="2000" i="1" dirty="0"/>
              <a:t/>
            </a:r>
            <a:br>
              <a:rPr lang="hr-HR" sz="2000" i="1" dirty="0"/>
            </a:br>
            <a:endParaRPr lang="hr-HR" sz="2000" i="1" dirty="0"/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56" y="1715816"/>
            <a:ext cx="8930484" cy="282144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42920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" y="8670"/>
            <a:ext cx="4820232" cy="6814533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5112759" y="118106"/>
            <a:ext cx="7069382" cy="256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In </a:t>
            </a:r>
            <a:r>
              <a:rPr lang="hr-HR" sz="2000" b="1" dirty="0" err="1"/>
              <a:t>task</a:t>
            </a:r>
            <a:r>
              <a:rPr lang="hr-HR" sz="2000" b="1" dirty="0"/>
              <a:t> 1, on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page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exercise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 </a:t>
            </a:r>
            <a:r>
              <a:rPr lang="hr-HR" sz="2000" b="1" dirty="0" err="1"/>
              <a:t>choose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correct</a:t>
            </a:r>
            <a:r>
              <a:rPr lang="hr-HR" sz="2000" b="1" dirty="0"/>
              <a:t> </a:t>
            </a:r>
            <a:r>
              <a:rPr lang="hr-HR" sz="2000" b="1" dirty="0" err="1"/>
              <a:t>tense</a:t>
            </a:r>
            <a:r>
              <a:rPr lang="hr-HR" sz="2000" b="1" dirty="0"/>
              <a:t>. </a:t>
            </a:r>
            <a:r>
              <a:rPr lang="hr-HR" sz="2000" b="1" dirty="0" err="1"/>
              <a:t>Present</a:t>
            </a:r>
            <a:r>
              <a:rPr lang="hr-HR" sz="2000" b="1" dirty="0"/>
              <a:t> </a:t>
            </a:r>
            <a:r>
              <a:rPr lang="hr-HR" sz="2000" b="1" dirty="0" err="1"/>
              <a:t>Simple</a:t>
            </a:r>
            <a:r>
              <a:rPr lang="hr-HR" sz="2000" b="1" dirty="0"/>
              <a:t> or </a:t>
            </a:r>
            <a:r>
              <a:rPr lang="hr-HR" sz="2000" b="1" dirty="0" err="1"/>
              <a:t>Present</a:t>
            </a:r>
            <a:r>
              <a:rPr lang="hr-HR" sz="2000" b="1" dirty="0"/>
              <a:t> </a:t>
            </a:r>
            <a:r>
              <a:rPr lang="hr-HR" sz="2000" b="1" dirty="0" err="1"/>
              <a:t>Continuous</a:t>
            </a:r>
            <a:r>
              <a:rPr lang="hr-HR" sz="2000" b="1" dirty="0"/>
              <a:t>? </a:t>
            </a:r>
            <a:r>
              <a:rPr lang="hr-HR" sz="2000" i="1" u="sng" dirty="0"/>
              <a:t/>
            </a:r>
            <a:br>
              <a:rPr lang="hr-HR" sz="2000" i="1" u="sng" dirty="0"/>
            </a:br>
            <a:r>
              <a:rPr lang="hr-HR" sz="2000" i="1" u="sng" dirty="0"/>
              <a:t/>
            </a:r>
            <a:br>
              <a:rPr lang="hr-HR" sz="2000" i="1" u="sng" dirty="0"/>
            </a:br>
            <a:endParaRPr lang="hr-HR" sz="2000" i="1" u="sng" dirty="0"/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1" y="1166519"/>
            <a:ext cx="11810798" cy="499876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Rezervirano mjesto sadržaja 2">
            <a:extLst>
              <a:ext uri="{FF2B5EF4-FFF2-40B4-BE49-F238E27FC236}">
                <a16:creationId xmlns="" xmlns:a16="http://schemas.microsoft.com/office/drawing/2014/main" id="{6D73473D-87E3-4933-9757-1431F4309343}"/>
              </a:ext>
            </a:extLst>
          </p:cNvPr>
          <p:cNvSpPr txBox="1">
            <a:spLocks/>
          </p:cNvSpPr>
          <p:nvPr/>
        </p:nvSpPr>
        <p:spPr>
          <a:xfrm>
            <a:off x="816435" y="1893161"/>
            <a:ext cx="2096582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is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running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="" xmlns:a16="http://schemas.microsoft.com/office/drawing/2014/main" id="{37AEF746-10C0-4641-A7D1-47D612A1755E}"/>
              </a:ext>
            </a:extLst>
          </p:cNvPr>
          <p:cNvSpPr txBox="1">
            <a:spLocks/>
          </p:cNvSpPr>
          <p:nvPr/>
        </p:nvSpPr>
        <p:spPr>
          <a:xfrm>
            <a:off x="2718085" y="2313563"/>
            <a:ext cx="2096582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gives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="" xmlns:a16="http://schemas.microsoft.com/office/drawing/2014/main" id="{948474FB-4051-431F-80D5-BC53AEAE548C}"/>
              </a:ext>
            </a:extLst>
          </p:cNvPr>
          <p:cNvSpPr txBox="1">
            <a:spLocks/>
          </p:cNvSpPr>
          <p:nvPr/>
        </p:nvSpPr>
        <p:spPr>
          <a:xfrm>
            <a:off x="1112527" y="2719004"/>
            <a:ext cx="2096582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doesn’t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want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="" xmlns:a16="http://schemas.microsoft.com/office/drawing/2014/main" id="{00916B02-1193-4E96-A56B-14D51763944B}"/>
              </a:ext>
            </a:extLst>
          </p:cNvPr>
          <p:cNvSpPr txBox="1">
            <a:spLocks/>
          </p:cNvSpPr>
          <p:nvPr/>
        </p:nvSpPr>
        <p:spPr>
          <a:xfrm>
            <a:off x="2100872" y="3154722"/>
            <a:ext cx="3738229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is</a:t>
            </a:r>
            <a:r>
              <a:rPr lang="hr-HR" sz="2000" i="1" dirty="0">
                <a:solidFill>
                  <a:srgbClr val="FF0000"/>
                </a:solidFill>
              </a:rPr>
              <a:t>                              </a:t>
            </a:r>
            <a:r>
              <a:rPr lang="hr-HR" sz="2000" i="1" dirty="0" err="1">
                <a:solidFill>
                  <a:srgbClr val="FF0000"/>
                </a:solidFill>
              </a:rPr>
              <a:t>doing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="" xmlns:a16="http://schemas.microsoft.com/office/drawing/2014/main" id="{D6C28BF8-DECA-4195-A241-E007B8E459DF}"/>
              </a:ext>
            </a:extLst>
          </p:cNvPr>
          <p:cNvSpPr txBox="1">
            <a:spLocks/>
          </p:cNvSpPr>
          <p:nvPr/>
        </p:nvSpPr>
        <p:spPr>
          <a:xfrm>
            <a:off x="204675" y="3578728"/>
            <a:ext cx="2096582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   ‘m </a:t>
            </a:r>
            <a:r>
              <a:rPr lang="hr-HR" sz="2000" i="1" dirty="0" err="1">
                <a:solidFill>
                  <a:srgbClr val="FF0000"/>
                </a:solidFill>
              </a:rPr>
              <a:t>not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working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8" name="Rezervirano mjesto sadržaja 2">
            <a:extLst>
              <a:ext uri="{FF2B5EF4-FFF2-40B4-BE49-F238E27FC236}">
                <a16:creationId xmlns="" xmlns:a16="http://schemas.microsoft.com/office/drawing/2014/main" id="{145E8DA6-CC62-4711-BF76-216D3276D5F2}"/>
              </a:ext>
            </a:extLst>
          </p:cNvPr>
          <p:cNvSpPr txBox="1">
            <a:spLocks/>
          </p:cNvSpPr>
          <p:nvPr/>
        </p:nvSpPr>
        <p:spPr>
          <a:xfrm>
            <a:off x="414099" y="3995881"/>
            <a:ext cx="3073683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   </a:t>
            </a:r>
            <a:r>
              <a:rPr lang="hr-HR" sz="2000" i="1" dirty="0" err="1">
                <a:solidFill>
                  <a:srgbClr val="FF0000"/>
                </a:solidFill>
              </a:rPr>
              <a:t>Does</a:t>
            </a:r>
            <a:r>
              <a:rPr lang="hr-HR" sz="2000" i="1" dirty="0">
                <a:solidFill>
                  <a:srgbClr val="FF0000"/>
                </a:solidFill>
              </a:rPr>
              <a:t>                     live</a:t>
            </a:r>
          </a:p>
        </p:txBody>
      </p:sp>
      <p:sp>
        <p:nvSpPr>
          <p:cNvPr id="29" name="Rezervirano mjesto sadržaja 2">
            <a:extLst>
              <a:ext uri="{FF2B5EF4-FFF2-40B4-BE49-F238E27FC236}">
                <a16:creationId xmlns="" xmlns:a16="http://schemas.microsoft.com/office/drawing/2014/main" id="{15415EEF-CDA6-4E31-8369-FB6CB1AA049A}"/>
              </a:ext>
            </a:extLst>
          </p:cNvPr>
          <p:cNvSpPr txBox="1">
            <a:spLocks/>
          </p:cNvSpPr>
          <p:nvPr/>
        </p:nvSpPr>
        <p:spPr>
          <a:xfrm>
            <a:off x="1112527" y="4404571"/>
            <a:ext cx="2096582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am </a:t>
            </a:r>
            <a:r>
              <a:rPr lang="hr-HR" sz="2000" i="1" dirty="0" err="1">
                <a:solidFill>
                  <a:srgbClr val="FF0000"/>
                </a:solidFill>
              </a:rPr>
              <a:t>not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using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0" name="Rezervirano mjesto sadržaja 2">
            <a:extLst>
              <a:ext uri="{FF2B5EF4-FFF2-40B4-BE49-F238E27FC236}">
                <a16:creationId xmlns="" xmlns:a16="http://schemas.microsoft.com/office/drawing/2014/main" id="{F2ABD739-C6C6-4AAD-A7AD-FD91A82082FA}"/>
              </a:ext>
            </a:extLst>
          </p:cNvPr>
          <p:cNvSpPr txBox="1">
            <a:spLocks/>
          </p:cNvSpPr>
          <p:nvPr/>
        </p:nvSpPr>
        <p:spPr>
          <a:xfrm>
            <a:off x="3999418" y="4824196"/>
            <a:ext cx="2096582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are </a:t>
            </a:r>
            <a:r>
              <a:rPr lang="hr-HR" sz="2000" i="1" dirty="0" err="1">
                <a:solidFill>
                  <a:srgbClr val="FF0000"/>
                </a:solidFill>
              </a:rPr>
              <a:t>saying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1" name="Rezervirano mjesto sadržaja 2">
            <a:extLst>
              <a:ext uri="{FF2B5EF4-FFF2-40B4-BE49-F238E27FC236}">
                <a16:creationId xmlns="" xmlns:a16="http://schemas.microsoft.com/office/drawing/2014/main" id="{C3CA6B5A-086A-4C4A-A648-4A50D5750419}"/>
              </a:ext>
            </a:extLst>
          </p:cNvPr>
          <p:cNvSpPr txBox="1">
            <a:spLocks/>
          </p:cNvSpPr>
          <p:nvPr/>
        </p:nvSpPr>
        <p:spPr>
          <a:xfrm>
            <a:off x="9202578" y="4824196"/>
            <a:ext cx="2096582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is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talking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2" name="Rezervirano mjesto sadržaja 2">
            <a:extLst>
              <a:ext uri="{FF2B5EF4-FFF2-40B4-BE49-F238E27FC236}">
                <a16:creationId xmlns="" xmlns:a16="http://schemas.microsoft.com/office/drawing/2014/main" id="{65746034-8797-4AF0-8C9E-62FE7842CB9B}"/>
              </a:ext>
            </a:extLst>
          </p:cNvPr>
          <p:cNvSpPr txBox="1">
            <a:spLocks/>
          </p:cNvSpPr>
          <p:nvPr/>
        </p:nvSpPr>
        <p:spPr>
          <a:xfrm>
            <a:off x="4665623" y="5671407"/>
            <a:ext cx="2096582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rains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4228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build="p"/>
      <p:bldP spid="23" grpId="0" build="p"/>
      <p:bldP spid="24" grpId="0" build="p"/>
      <p:bldP spid="25" grpId="0" build="p"/>
      <p:bldP spid="26" grpId="0" build="p"/>
      <p:bldP spid="28" grpId="0" build="p"/>
      <p:bldP spid="29" grpId="0" build="p"/>
      <p:bldP spid="30" grpId="0" build="p"/>
      <p:bldP spid="31" grpId="0" build="p"/>
      <p:bldP spid="32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431</Words>
  <Application>Microsoft Office PowerPoint</Application>
  <PresentationFormat>Custom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UNIT 1;  All too human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326</cp:revision>
  <dcterms:created xsi:type="dcterms:W3CDTF">2020-09-12T11:20:19Z</dcterms:created>
  <dcterms:modified xsi:type="dcterms:W3CDTF">2021-09-27T08:43:59Z</dcterms:modified>
</cp:coreProperties>
</file>